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  <p:sldMasterId id="2147483698" r:id="rId2"/>
  </p:sldMasterIdLst>
  <p:notesMasterIdLst>
    <p:notesMasterId r:id="rId16"/>
  </p:notesMasterIdLst>
  <p:sldIdLst>
    <p:sldId id="256" r:id="rId3"/>
    <p:sldId id="259" r:id="rId4"/>
    <p:sldId id="258" r:id="rId5"/>
    <p:sldId id="260" r:id="rId6"/>
    <p:sldId id="283" r:id="rId7"/>
    <p:sldId id="264" r:id="rId8"/>
    <p:sldId id="267" r:id="rId9"/>
    <p:sldId id="268" r:id="rId10"/>
    <p:sldId id="269" r:id="rId11"/>
    <p:sldId id="272" r:id="rId12"/>
    <p:sldId id="271" r:id="rId13"/>
    <p:sldId id="282" r:id="rId14"/>
    <p:sldId id="284" r:id="rId15"/>
  </p:sldIdLst>
  <p:sldSz cx="14400213" cy="7920038"/>
  <p:notesSz cx="6858000" cy="9144000"/>
  <p:defaultTextStyle>
    <a:defPPr>
      <a:defRPr lang="en-US"/>
    </a:defPPr>
    <a:lvl1pPr marL="0" algn="l" defTabSz="1123051" rtl="0" eaLnBrk="1" latinLnBrk="0" hangingPunct="1">
      <a:defRPr sz="2211" kern="1200">
        <a:solidFill>
          <a:schemeClr val="tx1"/>
        </a:solidFill>
        <a:latin typeface="+mn-lt"/>
        <a:ea typeface="+mn-ea"/>
        <a:cs typeface="+mn-cs"/>
      </a:defRPr>
    </a:lvl1pPr>
    <a:lvl2pPr marL="561526" algn="l" defTabSz="1123051" rtl="0" eaLnBrk="1" latinLnBrk="0" hangingPunct="1">
      <a:defRPr sz="2211" kern="1200">
        <a:solidFill>
          <a:schemeClr val="tx1"/>
        </a:solidFill>
        <a:latin typeface="+mn-lt"/>
        <a:ea typeface="+mn-ea"/>
        <a:cs typeface="+mn-cs"/>
      </a:defRPr>
    </a:lvl2pPr>
    <a:lvl3pPr marL="1123051" algn="l" defTabSz="1123051" rtl="0" eaLnBrk="1" latinLnBrk="0" hangingPunct="1">
      <a:defRPr sz="2211" kern="1200">
        <a:solidFill>
          <a:schemeClr val="tx1"/>
        </a:solidFill>
        <a:latin typeface="+mn-lt"/>
        <a:ea typeface="+mn-ea"/>
        <a:cs typeface="+mn-cs"/>
      </a:defRPr>
    </a:lvl3pPr>
    <a:lvl4pPr marL="1684577" algn="l" defTabSz="1123051" rtl="0" eaLnBrk="1" latinLnBrk="0" hangingPunct="1">
      <a:defRPr sz="2211" kern="1200">
        <a:solidFill>
          <a:schemeClr val="tx1"/>
        </a:solidFill>
        <a:latin typeface="+mn-lt"/>
        <a:ea typeface="+mn-ea"/>
        <a:cs typeface="+mn-cs"/>
      </a:defRPr>
    </a:lvl4pPr>
    <a:lvl5pPr marL="2246101" algn="l" defTabSz="1123051" rtl="0" eaLnBrk="1" latinLnBrk="0" hangingPunct="1">
      <a:defRPr sz="2211" kern="1200">
        <a:solidFill>
          <a:schemeClr val="tx1"/>
        </a:solidFill>
        <a:latin typeface="+mn-lt"/>
        <a:ea typeface="+mn-ea"/>
        <a:cs typeface="+mn-cs"/>
      </a:defRPr>
    </a:lvl5pPr>
    <a:lvl6pPr marL="2807627" algn="l" defTabSz="1123051" rtl="0" eaLnBrk="1" latinLnBrk="0" hangingPunct="1">
      <a:defRPr sz="2211" kern="1200">
        <a:solidFill>
          <a:schemeClr val="tx1"/>
        </a:solidFill>
        <a:latin typeface="+mn-lt"/>
        <a:ea typeface="+mn-ea"/>
        <a:cs typeface="+mn-cs"/>
      </a:defRPr>
    </a:lvl6pPr>
    <a:lvl7pPr marL="3369153" algn="l" defTabSz="1123051" rtl="0" eaLnBrk="1" latinLnBrk="0" hangingPunct="1">
      <a:defRPr sz="2211" kern="1200">
        <a:solidFill>
          <a:schemeClr val="tx1"/>
        </a:solidFill>
        <a:latin typeface="+mn-lt"/>
        <a:ea typeface="+mn-ea"/>
        <a:cs typeface="+mn-cs"/>
      </a:defRPr>
    </a:lvl7pPr>
    <a:lvl8pPr marL="3930678" algn="l" defTabSz="1123051" rtl="0" eaLnBrk="1" latinLnBrk="0" hangingPunct="1">
      <a:defRPr sz="2211" kern="1200">
        <a:solidFill>
          <a:schemeClr val="tx1"/>
        </a:solidFill>
        <a:latin typeface="+mn-lt"/>
        <a:ea typeface="+mn-ea"/>
        <a:cs typeface="+mn-cs"/>
      </a:defRPr>
    </a:lvl8pPr>
    <a:lvl9pPr marL="4492204" algn="l" defTabSz="1123051" rtl="0" eaLnBrk="1" latinLnBrk="0" hangingPunct="1">
      <a:defRPr sz="221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95" userDrawn="1">
          <p15:clr>
            <a:srgbClr val="A4A3A4"/>
          </p15:clr>
        </p15:guide>
        <p15:guide id="2" pos="4536" userDrawn="1">
          <p15:clr>
            <a:srgbClr val="A4A3A4"/>
          </p15:clr>
        </p15:guide>
        <p15:guide id="3" pos="652" userDrawn="1">
          <p15:clr>
            <a:srgbClr val="A4A3A4"/>
          </p15:clr>
        </p15:guide>
        <p15:guide id="4" pos="841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7FA"/>
    <a:srgbClr val="FAAD56"/>
    <a:srgbClr val="E45621"/>
    <a:srgbClr val="559E37"/>
    <a:srgbClr val="1974FF"/>
    <a:srgbClr val="AD3D7E"/>
    <a:srgbClr val="239F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51" autoAdjust="0"/>
    <p:restoredTop sz="94660"/>
  </p:normalViewPr>
  <p:slideViewPr>
    <p:cSldViewPr snapToGrid="0" showGuides="1">
      <p:cViewPr varScale="1">
        <p:scale>
          <a:sx n="71" d="100"/>
          <a:sy n="71" d="100"/>
        </p:scale>
        <p:origin x="797" y="72"/>
      </p:cViewPr>
      <p:guideLst>
        <p:guide orient="horz" pos="2495"/>
        <p:guide pos="4536"/>
        <p:guide pos="652"/>
        <p:guide pos="841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projects\supermart%20grocerry%20sale\Supermart%20Grocery%20Sales%20-%20Retail%20Analytics%20Dataset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projects\supermart%20grocerry%20sale\Supermart%20Grocery%20Sales%20-%20Retail%20Analytics%20Dataset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[Supermart Grocery Sales - Retail Analytics Dataset.csv]Sheet1!PivotTable1</c:name>
    <c:fmtId val="20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Sheet1!$A$4:$A$9</c:f>
              <c:strCache>
                <c:ptCount val="5"/>
                <c:pt idx="0">
                  <c:v>Central</c:v>
                </c:pt>
                <c:pt idx="1">
                  <c:v>East</c:v>
                </c:pt>
                <c:pt idx="2">
                  <c:v>North</c:v>
                </c:pt>
                <c:pt idx="3">
                  <c:v>South</c:v>
                </c:pt>
                <c:pt idx="4">
                  <c:v>West</c:v>
                </c:pt>
              </c:strCache>
            </c:strRef>
          </c:cat>
          <c:val>
            <c:numRef>
              <c:f>Sheet1!$B$4:$B$9</c:f>
              <c:numCache>
                <c:formatCode>General</c:formatCode>
                <c:ptCount val="5"/>
                <c:pt idx="0">
                  <c:v>3468156</c:v>
                </c:pt>
                <c:pt idx="1">
                  <c:v>4248368</c:v>
                </c:pt>
                <c:pt idx="2">
                  <c:v>1254</c:v>
                </c:pt>
                <c:pt idx="3">
                  <c:v>2440461</c:v>
                </c:pt>
                <c:pt idx="4">
                  <c:v>4798743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A4C-4F3D-933C-5C934B7F6DB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70317632"/>
        <c:axId val="370299392"/>
      </c:barChart>
      <c:catAx>
        <c:axId val="370317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0299392"/>
        <c:crosses val="autoZero"/>
        <c:auto val="1"/>
        <c:lblAlgn val="ctr"/>
        <c:lblOffset val="100"/>
        <c:noMultiLvlLbl val="0"/>
      </c:catAx>
      <c:valAx>
        <c:axId val="3702993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0317632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Top</a:t>
            </a:r>
            <a:r>
              <a:rPr lang="en-IN" baseline="0" dirty="0"/>
              <a:t> 10 Best Performing Cities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Sheet1!$A$4:$A$13</c:f>
              <c:strCache>
                <c:ptCount val="10"/>
                <c:pt idx="0">
                  <c:v>Atta &amp; Flour</c:v>
                </c:pt>
                <c:pt idx="1">
                  <c:v>Biscuits</c:v>
                </c:pt>
                <c:pt idx="2">
                  <c:v>Breads &amp; Buns</c:v>
                </c:pt>
                <c:pt idx="3">
                  <c:v>Cakes</c:v>
                </c:pt>
                <c:pt idx="4">
                  <c:v>Chicken</c:v>
                </c:pt>
                <c:pt idx="5">
                  <c:v>Chocolates</c:v>
                </c:pt>
                <c:pt idx="6">
                  <c:v>Cookies</c:v>
                </c:pt>
                <c:pt idx="7">
                  <c:v>Dals &amp; Pulses</c:v>
                </c:pt>
                <c:pt idx="8">
                  <c:v>Edible Oil &amp; Ghee</c:v>
                </c:pt>
                <c:pt idx="9">
                  <c:v>Eggs</c:v>
                </c:pt>
              </c:strCache>
            </c:strRef>
          </c:cat>
          <c:val>
            <c:numRef>
              <c:f>Sheet1!$B$4:$B$13</c:f>
              <c:numCache>
                <c:formatCode>General</c:formatCode>
                <c:ptCount val="10"/>
                <c:pt idx="0">
                  <c:v>534649</c:v>
                </c:pt>
                <c:pt idx="1">
                  <c:v>684083</c:v>
                </c:pt>
                <c:pt idx="2">
                  <c:v>742586</c:v>
                </c:pt>
                <c:pt idx="3">
                  <c:v>685612</c:v>
                </c:pt>
                <c:pt idx="4">
                  <c:v>520497</c:v>
                </c:pt>
                <c:pt idx="5">
                  <c:v>733898</c:v>
                </c:pt>
                <c:pt idx="6">
                  <c:v>768213</c:v>
                </c:pt>
                <c:pt idx="7">
                  <c:v>523371</c:v>
                </c:pt>
                <c:pt idx="8">
                  <c:v>668086</c:v>
                </c:pt>
                <c:pt idx="9">
                  <c:v>575156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85-4342-9901-09DA5DDB65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390617936"/>
        <c:axId val="390623696"/>
      </c:barChart>
      <c:catAx>
        <c:axId val="390617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0623696"/>
        <c:crosses val="autoZero"/>
        <c:auto val="1"/>
        <c:lblAlgn val="ctr"/>
        <c:lblOffset val="100"/>
        <c:noMultiLvlLbl val="0"/>
      </c:catAx>
      <c:valAx>
        <c:axId val="3906236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06179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Most</a:t>
            </a:r>
            <a:r>
              <a:rPr lang="en-IN" baseline="0" dirty="0"/>
              <a:t> Sold Sub Category Products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Sheet3!$D$2:$D$11</c:f>
              <c:strCache>
                <c:ptCount val="10"/>
                <c:pt idx="1">
                  <c:v>Discount</c:v>
                </c:pt>
                <c:pt idx="2">
                  <c:v>0.1</c:v>
                </c:pt>
                <c:pt idx="3">
                  <c:v>0.11</c:v>
                </c:pt>
                <c:pt idx="4">
                  <c:v>0.12</c:v>
                </c:pt>
                <c:pt idx="5">
                  <c:v>0.13</c:v>
                </c:pt>
                <c:pt idx="6">
                  <c:v>0.14</c:v>
                </c:pt>
                <c:pt idx="7">
                  <c:v>0.15</c:v>
                </c:pt>
                <c:pt idx="8">
                  <c:v>0.16</c:v>
                </c:pt>
                <c:pt idx="9">
                  <c:v>0.17</c:v>
                </c:pt>
              </c:strCache>
            </c:strRef>
          </c:cat>
          <c:val>
            <c:numRef>
              <c:f>Sheet3!$E$2:$E$11</c:f>
              <c:numCache>
                <c:formatCode>General</c:formatCode>
                <c:ptCount val="10"/>
                <c:pt idx="1">
                  <c:v>0</c:v>
                </c:pt>
                <c:pt idx="2">
                  <c:v>532943</c:v>
                </c:pt>
                <c:pt idx="3">
                  <c:v>556585</c:v>
                </c:pt>
                <c:pt idx="4">
                  <c:v>559913</c:v>
                </c:pt>
                <c:pt idx="5">
                  <c:v>526225</c:v>
                </c:pt>
                <c:pt idx="6">
                  <c:v>575624</c:v>
                </c:pt>
                <c:pt idx="7">
                  <c:v>550520</c:v>
                </c:pt>
                <c:pt idx="8">
                  <c:v>593699</c:v>
                </c:pt>
                <c:pt idx="9">
                  <c:v>499122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9A7-4012-8AB5-D7155D2F0E2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390592496"/>
        <c:axId val="390600176"/>
      </c:barChart>
      <c:catAx>
        <c:axId val="39059249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dirty="0"/>
                  <a:t>Sub</a:t>
                </a:r>
                <a:r>
                  <a:rPr lang="en-IN" baseline="0" dirty="0"/>
                  <a:t> category</a:t>
                </a:r>
                <a:endParaRPr lang="en-IN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0600176"/>
        <c:crosses val="autoZero"/>
        <c:auto val="1"/>
        <c:lblAlgn val="ctr"/>
        <c:lblOffset val="100"/>
        <c:noMultiLvlLbl val="0"/>
      </c:catAx>
      <c:valAx>
        <c:axId val="390600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dirty="0"/>
                  <a:t>Sales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0592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Relationship Id="rId5" Type="http://schemas.openxmlformats.org/officeDocument/2006/relationships/image" Target="../media/image18.png"/><Relationship Id="rId4" Type="http://schemas.openxmlformats.org/officeDocument/2006/relationships/image" Target="../media/image12.png"/></Relationships>
</file>

<file path=ppt/diagrams/_rels/data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diagrams/_rels/data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9.png"/><Relationship Id="rId1" Type="http://schemas.openxmlformats.org/officeDocument/2006/relationships/image" Target="../media/image28.png"/><Relationship Id="rId4" Type="http://schemas.openxmlformats.org/officeDocument/2006/relationships/image" Target="../media/image14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Relationship Id="rId5" Type="http://schemas.openxmlformats.org/officeDocument/2006/relationships/image" Target="../media/image18.png"/><Relationship Id="rId4" Type="http://schemas.openxmlformats.org/officeDocument/2006/relationships/image" Target="../media/image12.png"/></Relationships>
</file>

<file path=ppt/diagrams/_rels/drawing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diagrams/_rels/drawing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9.png"/><Relationship Id="rId1" Type="http://schemas.openxmlformats.org/officeDocument/2006/relationships/image" Target="../media/image28.png"/><Relationship Id="rId4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40AB6B5-BA3D-428D-B596-30455F2654D2}" type="doc">
      <dgm:prSet loTypeId="urn:microsoft.com/office/officeart/2005/8/layout/pList2" loCatId="list" qsTypeId="urn:microsoft.com/office/officeart/2005/8/quickstyle/simple2" qsCatId="simple" csTypeId="urn:microsoft.com/office/officeart/2005/8/colors/accent0_2" csCatId="mainScheme" phldr="1"/>
      <dgm:spPr/>
      <dgm:t>
        <a:bodyPr/>
        <a:lstStyle/>
        <a:p>
          <a:endParaRPr lang="en-IN"/>
        </a:p>
      </dgm:t>
    </dgm:pt>
    <dgm:pt modelId="{743B121C-84FF-43E6-87E3-ADAAC3C8A2C1}">
      <dgm:prSet/>
      <dgm:spPr/>
      <dgm:t>
        <a:bodyPr/>
        <a:lstStyle/>
        <a:p>
          <a:r>
            <a:rPr lang="en-US" b="1" i="0" baseline="0" dirty="0"/>
            <a:t>Data Collection</a:t>
          </a:r>
          <a:r>
            <a:rPr lang="en-US" b="0" i="0" baseline="0" dirty="0"/>
            <a:t>: Compiled sales data from 2015-2018, segmented by region, customer type, and product.</a:t>
          </a:r>
          <a:endParaRPr lang="en-IN" dirty="0"/>
        </a:p>
      </dgm:t>
    </dgm:pt>
    <dgm:pt modelId="{1B44B8F2-9709-4465-B093-3BFFD8E02AFE}" type="parTrans" cxnId="{C394F291-2663-499A-9AE8-060B3E6264C1}">
      <dgm:prSet/>
      <dgm:spPr/>
      <dgm:t>
        <a:bodyPr/>
        <a:lstStyle/>
        <a:p>
          <a:endParaRPr lang="en-IN"/>
        </a:p>
      </dgm:t>
    </dgm:pt>
    <dgm:pt modelId="{1F48CA2F-B5F1-440C-BF8A-9565C5F63B6B}" type="sibTrans" cxnId="{C394F291-2663-499A-9AE8-060B3E6264C1}">
      <dgm:prSet/>
      <dgm:spPr/>
      <dgm:t>
        <a:bodyPr/>
        <a:lstStyle/>
        <a:p>
          <a:endParaRPr lang="en-IN"/>
        </a:p>
      </dgm:t>
    </dgm:pt>
    <dgm:pt modelId="{BD1B768F-DD26-4767-BB0E-2177C670F588}">
      <dgm:prSet/>
      <dgm:spPr/>
      <dgm:t>
        <a:bodyPr/>
        <a:lstStyle/>
        <a:p>
          <a:r>
            <a:rPr lang="en-US" b="1" i="0" baseline="0" dirty="0"/>
            <a:t>Data Cleaning &amp; Preparation</a:t>
          </a:r>
          <a:r>
            <a:rPr lang="en-US" b="0" i="0" baseline="0" dirty="0"/>
            <a:t>: Processed and formatted data for analysis.</a:t>
          </a:r>
          <a:endParaRPr lang="en-IN" dirty="0"/>
        </a:p>
      </dgm:t>
    </dgm:pt>
    <dgm:pt modelId="{2CEAED49-2BBF-47F7-B87A-514E704B1370}" type="parTrans" cxnId="{76D715E5-50C8-40D9-8BF6-DA2641574E04}">
      <dgm:prSet/>
      <dgm:spPr/>
      <dgm:t>
        <a:bodyPr/>
        <a:lstStyle/>
        <a:p>
          <a:endParaRPr lang="en-IN"/>
        </a:p>
      </dgm:t>
    </dgm:pt>
    <dgm:pt modelId="{35C85881-1727-49EC-AF81-9937AB9B6F56}" type="sibTrans" cxnId="{76D715E5-50C8-40D9-8BF6-DA2641574E04}">
      <dgm:prSet/>
      <dgm:spPr/>
      <dgm:t>
        <a:bodyPr/>
        <a:lstStyle/>
        <a:p>
          <a:endParaRPr lang="en-IN"/>
        </a:p>
      </dgm:t>
    </dgm:pt>
    <dgm:pt modelId="{29383268-F64A-49A1-9D56-B7A072001EE1}">
      <dgm:prSet/>
      <dgm:spPr/>
      <dgm:t>
        <a:bodyPr/>
        <a:lstStyle/>
        <a:p>
          <a:r>
            <a:rPr lang="en-US" b="1" i="0" baseline="0" dirty="0"/>
            <a:t>Trend Analysis</a:t>
          </a:r>
          <a:r>
            <a:rPr lang="en-US" b="0" i="0" baseline="0" dirty="0"/>
            <a:t>: Identified growth patterns using quarterly and monthly sales data.</a:t>
          </a:r>
          <a:endParaRPr lang="en-IN" dirty="0"/>
        </a:p>
      </dgm:t>
    </dgm:pt>
    <dgm:pt modelId="{1C638F73-1A72-48D6-BFE0-2EC392506BF3}" type="parTrans" cxnId="{7804B4A3-8204-4AED-A10A-C81D6D641741}">
      <dgm:prSet/>
      <dgm:spPr/>
      <dgm:t>
        <a:bodyPr/>
        <a:lstStyle/>
        <a:p>
          <a:endParaRPr lang="en-IN"/>
        </a:p>
      </dgm:t>
    </dgm:pt>
    <dgm:pt modelId="{75678A5F-81E9-442D-BB0B-DE2D053C7DA4}" type="sibTrans" cxnId="{7804B4A3-8204-4AED-A10A-C81D6D641741}">
      <dgm:prSet/>
      <dgm:spPr/>
      <dgm:t>
        <a:bodyPr/>
        <a:lstStyle/>
        <a:p>
          <a:endParaRPr lang="en-IN"/>
        </a:p>
      </dgm:t>
    </dgm:pt>
    <dgm:pt modelId="{BAAEF974-D212-4C1C-80E3-17EB9AD3E3DC}">
      <dgm:prSet/>
      <dgm:spPr/>
      <dgm:t>
        <a:bodyPr/>
        <a:lstStyle/>
        <a:p>
          <a:r>
            <a:rPr lang="en-US" b="1" i="0" baseline="0" dirty="0"/>
            <a:t>Customer Segmentation</a:t>
          </a:r>
          <a:r>
            <a:rPr lang="en-US" b="0" i="0" baseline="0" dirty="0"/>
            <a:t>: Grouped customers into High, Medium, and Low Spenders.</a:t>
          </a:r>
          <a:endParaRPr lang="en-IN" dirty="0"/>
        </a:p>
      </dgm:t>
    </dgm:pt>
    <dgm:pt modelId="{F9FCD21E-202C-4E00-96D6-B5D38987678A}" type="parTrans" cxnId="{FAA6E0C5-76FB-44CC-88C4-DC74A097BE1E}">
      <dgm:prSet/>
      <dgm:spPr/>
      <dgm:t>
        <a:bodyPr/>
        <a:lstStyle/>
        <a:p>
          <a:endParaRPr lang="en-IN"/>
        </a:p>
      </dgm:t>
    </dgm:pt>
    <dgm:pt modelId="{4143FF57-37E7-45EC-BAAD-99DBCCED0CA8}" type="sibTrans" cxnId="{FAA6E0C5-76FB-44CC-88C4-DC74A097BE1E}">
      <dgm:prSet/>
      <dgm:spPr/>
      <dgm:t>
        <a:bodyPr/>
        <a:lstStyle/>
        <a:p>
          <a:endParaRPr lang="en-IN"/>
        </a:p>
      </dgm:t>
    </dgm:pt>
    <dgm:pt modelId="{5CC82F98-1F0D-4D8B-AE91-F3700C65E39D}">
      <dgm:prSet/>
      <dgm:spPr/>
      <dgm:t>
        <a:bodyPr/>
        <a:lstStyle/>
        <a:p>
          <a:r>
            <a:rPr lang="en-US" b="1" i="0" baseline="0" dirty="0"/>
            <a:t>Discount Evaluation</a:t>
          </a:r>
          <a:r>
            <a:rPr lang="en-US" b="0" i="0" baseline="0" dirty="0"/>
            <a:t>: Measured the relationship between discounts and sales.</a:t>
          </a:r>
          <a:endParaRPr lang="en-IN" dirty="0"/>
        </a:p>
      </dgm:t>
    </dgm:pt>
    <dgm:pt modelId="{2B430609-BB61-4500-A304-0798CF7DC543}" type="parTrans" cxnId="{D07791CE-0EBB-4467-8A46-BAB559EA6544}">
      <dgm:prSet/>
      <dgm:spPr/>
      <dgm:t>
        <a:bodyPr/>
        <a:lstStyle/>
        <a:p>
          <a:endParaRPr lang="en-IN"/>
        </a:p>
      </dgm:t>
    </dgm:pt>
    <dgm:pt modelId="{98E0BDEF-600C-4054-9D90-E50CB3EA1BF7}" type="sibTrans" cxnId="{D07791CE-0EBB-4467-8A46-BAB559EA6544}">
      <dgm:prSet/>
      <dgm:spPr/>
      <dgm:t>
        <a:bodyPr/>
        <a:lstStyle/>
        <a:p>
          <a:endParaRPr lang="en-IN"/>
        </a:p>
      </dgm:t>
    </dgm:pt>
    <dgm:pt modelId="{F6522568-C096-4EFA-9E2C-9E9BB933F148}">
      <dgm:prSet/>
      <dgm:spPr/>
      <dgm:t>
        <a:bodyPr/>
        <a:lstStyle/>
        <a:p>
          <a:r>
            <a:rPr lang="en-US" b="1" i="0" baseline="0" dirty="0"/>
            <a:t>Visualization</a:t>
          </a:r>
          <a:r>
            <a:rPr lang="en-US" b="0" i="0" baseline="0" dirty="0"/>
            <a:t>: Utilized Power BI to create clear and interactive dashboards. </a:t>
          </a:r>
          <a:endParaRPr lang="en-IN" dirty="0"/>
        </a:p>
      </dgm:t>
    </dgm:pt>
    <dgm:pt modelId="{B18AA3BD-244C-4D42-BC8C-C8B28E4B6A9B}" type="parTrans" cxnId="{4D29D33B-810E-45C2-B68C-A3E6B68F3C34}">
      <dgm:prSet/>
      <dgm:spPr/>
      <dgm:t>
        <a:bodyPr/>
        <a:lstStyle/>
        <a:p>
          <a:endParaRPr lang="en-IN"/>
        </a:p>
      </dgm:t>
    </dgm:pt>
    <dgm:pt modelId="{2C8EDCF7-147E-48C9-BA6D-FDD30D49D096}" type="sibTrans" cxnId="{4D29D33B-810E-45C2-B68C-A3E6B68F3C34}">
      <dgm:prSet/>
      <dgm:spPr/>
      <dgm:t>
        <a:bodyPr/>
        <a:lstStyle/>
        <a:p>
          <a:endParaRPr lang="en-IN"/>
        </a:p>
      </dgm:t>
    </dgm:pt>
    <dgm:pt modelId="{515A31A3-F1F6-4864-A8A9-E840011BB2C6}" type="pres">
      <dgm:prSet presAssocID="{940AB6B5-BA3D-428D-B596-30455F2654D2}" presName="Name0" presStyleCnt="0">
        <dgm:presLayoutVars>
          <dgm:dir/>
          <dgm:resizeHandles val="exact"/>
        </dgm:presLayoutVars>
      </dgm:prSet>
      <dgm:spPr/>
    </dgm:pt>
    <dgm:pt modelId="{311CFA83-04C4-41A5-99E3-E0E66997A2AC}" type="pres">
      <dgm:prSet presAssocID="{940AB6B5-BA3D-428D-B596-30455F2654D2}" presName="bkgdShp" presStyleLbl="alignAccFollowNode1" presStyleIdx="0" presStyleCnt="1"/>
      <dgm:spPr/>
    </dgm:pt>
    <dgm:pt modelId="{F46EE2D0-2064-45D4-9782-06D2842508AF}" type="pres">
      <dgm:prSet presAssocID="{940AB6B5-BA3D-428D-B596-30455F2654D2}" presName="linComp" presStyleCnt="0"/>
      <dgm:spPr/>
    </dgm:pt>
    <dgm:pt modelId="{B7B6C778-0E3B-4701-8C7B-0A6AC0874EA8}" type="pres">
      <dgm:prSet presAssocID="{743B121C-84FF-43E6-87E3-ADAAC3C8A2C1}" presName="compNode" presStyleCnt="0"/>
      <dgm:spPr/>
    </dgm:pt>
    <dgm:pt modelId="{E662209C-ADEE-499E-9284-DA31181CD692}" type="pres">
      <dgm:prSet presAssocID="{743B121C-84FF-43E6-87E3-ADAAC3C8A2C1}" presName="node" presStyleLbl="node1" presStyleIdx="0" presStyleCnt="6">
        <dgm:presLayoutVars>
          <dgm:bulletEnabled val="1"/>
        </dgm:presLayoutVars>
      </dgm:prSet>
      <dgm:spPr/>
    </dgm:pt>
    <dgm:pt modelId="{49BD7A75-F7FB-4033-AD3A-D988C1628454}" type="pres">
      <dgm:prSet presAssocID="{743B121C-84FF-43E6-87E3-ADAAC3C8A2C1}" presName="invisiNode" presStyleLbl="node1" presStyleIdx="0" presStyleCnt="6"/>
      <dgm:spPr/>
    </dgm:pt>
    <dgm:pt modelId="{8AB4D6D5-538C-4766-AA9C-3C37356B5D2C}" type="pres">
      <dgm:prSet presAssocID="{743B121C-84FF-43E6-87E3-ADAAC3C8A2C1}" presName="imagNode" presStyleLbl="fgImgPlac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</dgm:spPr>
    </dgm:pt>
    <dgm:pt modelId="{B40FBFD4-8BEE-4945-AF85-E1A4CF8B4A59}" type="pres">
      <dgm:prSet presAssocID="{1F48CA2F-B5F1-440C-BF8A-9565C5F63B6B}" presName="sibTrans" presStyleLbl="sibTrans2D1" presStyleIdx="0" presStyleCnt="0"/>
      <dgm:spPr/>
    </dgm:pt>
    <dgm:pt modelId="{41BB7E33-39C3-40D5-8E85-FE93FAD5C4EE}" type="pres">
      <dgm:prSet presAssocID="{BD1B768F-DD26-4767-BB0E-2177C670F588}" presName="compNode" presStyleCnt="0"/>
      <dgm:spPr/>
    </dgm:pt>
    <dgm:pt modelId="{C8784074-4C68-453A-9D03-EFC092E895B8}" type="pres">
      <dgm:prSet presAssocID="{BD1B768F-DD26-4767-BB0E-2177C670F588}" presName="node" presStyleLbl="node1" presStyleIdx="1" presStyleCnt="6">
        <dgm:presLayoutVars>
          <dgm:bulletEnabled val="1"/>
        </dgm:presLayoutVars>
      </dgm:prSet>
      <dgm:spPr/>
    </dgm:pt>
    <dgm:pt modelId="{CA282182-20AE-4441-B2BA-93F4237F797A}" type="pres">
      <dgm:prSet presAssocID="{BD1B768F-DD26-4767-BB0E-2177C670F588}" presName="invisiNode" presStyleLbl="node1" presStyleIdx="1" presStyleCnt="6"/>
      <dgm:spPr/>
    </dgm:pt>
    <dgm:pt modelId="{763B6AE5-5764-4815-8250-C2D04DD86BD5}" type="pres">
      <dgm:prSet presAssocID="{BD1B768F-DD26-4767-BB0E-2177C670F588}" presName="imagNode" presStyleLbl="fgImgPlace1" presStyleIdx="1" presStyleCnt="6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</dgm:spPr>
    </dgm:pt>
    <dgm:pt modelId="{8D8C3C4A-CAFC-473A-A641-52F6CBA3CAF5}" type="pres">
      <dgm:prSet presAssocID="{35C85881-1727-49EC-AF81-9937AB9B6F56}" presName="sibTrans" presStyleLbl="sibTrans2D1" presStyleIdx="0" presStyleCnt="0"/>
      <dgm:spPr/>
    </dgm:pt>
    <dgm:pt modelId="{F10A8DD2-3F2A-42D2-AAE6-7A8B3E2F7B98}" type="pres">
      <dgm:prSet presAssocID="{29383268-F64A-49A1-9D56-B7A072001EE1}" presName="compNode" presStyleCnt="0"/>
      <dgm:spPr/>
    </dgm:pt>
    <dgm:pt modelId="{8ADBC121-0BC5-4905-8BE0-0F303425A53D}" type="pres">
      <dgm:prSet presAssocID="{29383268-F64A-49A1-9D56-B7A072001EE1}" presName="node" presStyleLbl="node1" presStyleIdx="2" presStyleCnt="6">
        <dgm:presLayoutVars>
          <dgm:bulletEnabled val="1"/>
        </dgm:presLayoutVars>
      </dgm:prSet>
      <dgm:spPr/>
    </dgm:pt>
    <dgm:pt modelId="{BC7B15CD-D4FF-4007-8852-4271B4BCDC7C}" type="pres">
      <dgm:prSet presAssocID="{29383268-F64A-49A1-9D56-B7A072001EE1}" presName="invisiNode" presStyleLbl="node1" presStyleIdx="2" presStyleCnt="6"/>
      <dgm:spPr/>
    </dgm:pt>
    <dgm:pt modelId="{F10269BA-B1F1-48C5-B6D9-314EB4932722}" type="pres">
      <dgm:prSet presAssocID="{29383268-F64A-49A1-9D56-B7A072001EE1}" presName="imagNode" presStyleLbl="fgImgPlace1" presStyleIdx="2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</dgm:spPr>
    </dgm:pt>
    <dgm:pt modelId="{26CC85A1-26EA-493A-84A6-F018DB5B0EEB}" type="pres">
      <dgm:prSet presAssocID="{75678A5F-81E9-442D-BB0B-DE2D053C7DA4}" presName="sibTrans" presStyleLbl="sibTrans2D1" presStyleIdx="0" presStyleCnt="0"/>
      <dgm:spPr/>
    </dgm:pt>
    <dgm:pt modelId="{24B27904-5815-4E81-A531-CFB2EA5FBC7D}" type="pres">
      <dgm:prSet presAssocID="{BAAEF974-D212-4C1C-80E3-17EB9AD3E3DC}" presName="compNode" presStyleCnt="0"/>
      <dgm:spPr/>
    </dgm:pt>
    <dgm:pt modelId="{A121DC38-E48B-4CF3-8B65-8EEF2AE79918}" type="pres">
      <dgm:prSet presAssocID="{BAAEF974-D212-4C1C-80E3-17EB9AD3E3DC}" presName="node" presStyleLbl="node1" presStyleIdx="3" presStyleCnt="6">
        <dgm:presLayoutVars>
          <dgm:bulletEnabled val="1"/>
        </dgm:presLayoutVars>
      </dgm:prSet>
      <dgm:spPr/>
    </dgm:pt>
    <dgm:pt modelId="{F42B7708-C6A7-4187-B9B3-A8E86DFC6709}" type="pres">
      <dgm:prSet presAssocID="{BAAEF974-D212-4C1C-80E3-17EB9AD3E3DC}" presName="invisiNode" presStyleLbl="node1" presStyleIdx="3" presStyleCnt="6"/>
      <dgm:spPr/>
    </dgm:pt>
    <dgm:pt modelId="{2D56B1F1-A3F5-42B9-88FF-8B5FD8963BE5}" type="pres">
      <dgm:prSet presAssocID="{BAAEF974-D212-4C1C-80E3-17EB9AD3E3DC}" presName="imagNode" presStyleLbl="fgImgPlace1" presStyleIdx="3" presStyleCnt="6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</dgm:spPr>
    </dgm:pt>
    <dgm:pt modelId="{464F70C9-9B6C-4516-B0DF-465C20AF4F3E}" type="pres">
      <dgm:prSet presAssocID="{4143FF57-37E7-45EC-BAAD-99DBCCED0CA8}" presName="sibTrans" presStyleLbl="sibTrans2D1" presStyleIdx="0" presStyleCnt="0"/>
      <dgm:spPr/>
    </dgm:pt>
    <dgm:pt modelId="{CFB94C79-3F90-4048-B3C6-62EC416E65BE}" type="pres">
      <dgm:prSet presAssocID="{5CC82F98-1F0D-4D8B-AE91-F3700C65E39D}" presName="compNode" presStyleCnt="0"/>
      <dgm:spPr/>
    </dgm:pt>
    <dgm:pt modelId="{FA682974-A25E-4218-913B-044B485AFDE7}" type="pres">
      <dgm:prSet presAssocID="{5CC82F98-1F0D-4D8B-AE91-F3700C65E39D}" presName="node" presStyleLbl="node1" presStyleIdx="4" presStyleCnt="6">
        <dgm:presLayoutVars>
          <dgm:bulletEnabled val="1"/>
        </dgm:presLayoutVars>
      </dgm:prSet>
      <dgm:spPr/>
    </dgm:pt>
    <dgm:pt modelId="{B9F9C175-15FB-4E77-8DC7-236A522D8015}" type="pres">
      <dgm:prSet presAssocID="{5CC82F98-1F0D-4D8B-AE91-F3700C65E39D}" presName="invisiNode" presStyleLbl="node1" presStyleIdx="4" presStyleCnt="6"/>
      <dgm:spPr/>
    </dgm:pt>
    <dgm:pt modelId="{88AFA53F-A833-4A7C-82BA-E72D54C7FAC0}" type="pres">
      <dgm:prSet presAssocID="{5CC82F98-1F0D-4D8B-AE91-F3700C65E39D}" presName="imagNode" presStyleLbl="fgImgPlace1" presStyleIdx="4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</dgm:spPr>
    </dgm:pt>
    <dgm:pt modelId="{3C7DC269-F8B5-40EE-B821-B3C0A77C42F8}" type="pres">
      <dgm:prSet presAssocID="{98E0BDEF-600C-4054-9D90-E50CB3EA1BF7}" presName="sibTrans" presStyleLbl="sibTrans2D1" presStyleIdx="0" presStyleCnt="0"/>
      <dgm:spPr/>
    </dgm:pt>
    <dgm:pt modelId="{A66B89B8-70C0-4A1E-9A64-F22B115B88C5}" type="pres">
      <dgm:prSet presAssocID="{F6522568-C096-4EFA-9E2C-9E9BB933F148}" presName="compNode" presStyleCnt="0"/>
      <dgm:spPr/>
    </dgm:pt>
    <dgm:pt modelId="{3EE66C6E-F03C-44A2-A2C5-B6F8218DD2E0}" type="pres">
      <dgm:prSet presAssocID="{F6522568-C096-4EFA-9E2C-9E9BB933F148}" presName="node" presStyleLbl="node1" presStyleIdx="5" presStyleCnt="6">
        <dgm:presLayoutVars>
          <dgm:bulletEnabled val="1"/>
        </dgm:presLayoutVars>
      </dgm:prSet>
      <dgm:spPr/>
    </dgm:pt>
    <dgm:pt modelId="{502623A2-355F-4234-A56B-A73F9E42B6A2}" type="pres">
      <dgm:prSet presAssocID="{F6522568-C096-4EFA-9E2C-9E9BB933F148}" presName="invisiNode" presStyleLbl="node1" presStyleIdx="5" presStyleCnt="6"/>
      <dgm:spPr/>
    </dgm:pt>
    <dgm:pt modelId="{ECA5DC00-3FFF-4849-BC52-C5786827A18C}" type="pres">
      <dgm:prSet presAssocID="{F6522568-C096-4EFA-9E2C-9E9BB933F148}" presName="imagNode" presStyleLbl="fgImgPlace1" presStyleIdx="5" presStyleCnt="6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</dgm:spPr>
    </dgm:pt>
  </dgm:ptLst>
  <dgm:cxnLst>
    <dgm:cxn modelId="{E8AB5420-9598-44B7-8244-166CF622E51F}" type="presOf" srcId="{F6522568-C096-4EFA-9E2C-9E9BB933F148}" destId="{3EE66C6E-F03C-44A2-A2C5-B6F8218DD2E0}" srcOrd="0" destOrd="0" presId="urn:microsoft.com/office/officeart/2005/8/layout/pList2"/>
    <dgm:cxn modelId="{4444152F-1039-4FFE-B8B8-A0199E35BC8F}" type="presOf" srcId="{35C85881-1727-49EC-AF81-9937AB9B6F56}" destId="{8D8C3C4A-CAFC-473A-A641-52F6CBA3CAF5}" srcOrd="0" destOrd="0" presId="urn:microsoft.com/office/officeart/2005/8/layout/pList2"/>
    <dgm:cxn modelId="{0AE05F3B-B165-46B7-A64C-76A397DDC592}" type="presOf" srcId="{4143FF57-37E7-45EC-BAAD-99DBCCED0CA8}" destId="{464F70C9-9B6C-4516-B0DF-465C20AF4F3E}" srcOrd="0" destOrd="0" presId="urn:microsoft.com/office/officeart/2005/8/layout/pList2"/>
    <dgm:cxn modelId="{4D29D33B-810E-45C2-B68C-A3E6B68F3C34}" srcId="{940AB6B5-BA3D-428D-B596-30455F2654D2}" destId="{F6522568-C096-4EFA-9E2C-9E9BB933F148}" srcOrd="5" destOrd="0" parTransId="{B18AA3BD-244C-4D42-BC8C-C8B28E4B6A9B}" sibTransId="{2C8EDCF7-147E-48C9-BA6D-FDD30D49D096}"/>
    <dgm:cxn modelId="{7D5A863D-69FB-4660-8B67-D57A9CE8ED88}" type="presOf" srcId="{29383268-F64A-49A1-9D56-B7A072001EE1}" destId="{8ADBC121-0BC5-4905-8BE0-0F303425A53D}" srcOrd="0" destOrd="0" presId="urn:microsoft.com/office/officeart/2005/8/layout/pList2"/>
    <dgm:cxn modelId="{6012D171-B225-47B3-8374-ED5244FE4699}" type="presOf" srcId="{75678A5F-81E9-442D-BB0B-DE2D053C7DA4}" destId="{26CC85A1-26EA-493A-84A6-F018DB5B0EEB}" srcOrd="0" destOrd="0" presId="urn:microsoft.com/office/officeart/2005/8/layout/pList2"/>
    <dgm:cxn modelId="{3E69D373-3443-44F7-913D-F56C2765B013}" type="presOf" srcId="{1F48CA2F-B5F1-440C-BF8A-9565C5F63B6B}" destId="{B40FBFD4-8BEE-4945-AF85-E1A4CF8B4A59}" srcOrd="0" destOrd="0" presId="urn:microsoft.com/office/officeart/2005/8/layout/pList2"/>
    <dgm:cxn modelId="{0FCF5255-3702-4292-8899-74DB779D3900}" type="presOf" srcId="{5CC82F98-1F0D-4D8B-AE91-F3700C65E39D}" destId="{FA682974-A25E-4218-913B-044B485AFDE7}" srcOrd="0" destOrd="0" presId="urn:microsoft.com/office/officeart/2005/8/layout/pList2"/>
    <dgm:cxn modelId="{A2CDE97A-CBC4-4D92-8075-96B6C01486E2}" type="presOf" srcId="{940AB6B5-BA3D-428D-B596-30455F2654D2}" destId="{515A31A3-F1F6-4864-A8A9-E840011BB2C6}" srcOrd="0" destOrd="0" presId="urn:microsoft.com/office/officeart/2005/8/layout/pList2"/>
    <dgm:cxn modelId="{C394F291-2663-499A-9AE8-060B3E6264C1}" srcId="{940AB6B5-BA3D-428D-B596-30455F2654D2}" destId="{743B121C-84FF-43E6-87E3-ADAAC3C8A2C1}" srcOrd="0" destOrd="0" parTransId="{1B44B8F2-9709-4465-B093-3BFFD8E02AFE}" sibTransId="{1F48CA2F-B5F1-440C-BF8A-9565C5F63B6B}"/>
    <dgm:cxn modelId="{40AC8FA3-BD61-4923-A1E9-76F87180884D}" type="presOf" srcId="{BD1B768F-DD26-4767-BB0E-2177C670F588}" destId="{C8784074-4C68-453A-9D03-EFC092E895B8}" srcOrd="0" destOrd="0" presId="urn:microsoft.com/office/officeart/2005/8/layout/pList2"/>
    <dgm:cxn modelId="{7804B4A3-8204-4AED-A10A-C81D6D641741}" srcId="{940AB6B5-BA3D-428D-B596-30455F2654D2}" destId="{29383268-F64A-49A1-9D56-B7A072001EE1}" srcOrd="2" destOrd="0" parTransId="{1C638F73-1A72-48D6-BFE0-2EC392506BF3}" sibTransId="{75678A5F-81E9-442D-BB0B-DE2D053C7DA4}"/>
    <dgm:cxn modelId="{7B000CBD-8F64-4073-B1E4-CAAB8A431424}" type="presOf" srcId="{98E0BDEF-600C-4054-9D90-E50CB3EA1BF7}" destId="{3C7DC269-F8B5-40EE-B821-B3C0A77C42F8}" srcOrd="0" destOrd="0" presId="urn:microsoft.com/office/officeart/2005/8/layout/pList2"/>
    <dgm:cxn modelId="{A19930BF-22C8-4F59-A9F7-32263C9BCF9A}" type="presOf" srcId="{743B121C-84FF-43E6-87E3-ADAAC3C8A2C1}" destId="{E662209C-ADEE-499E-9284-DA31181CD692}" srcOrd="0" destOrd="0" presId="urn:microsoft.com/office/officeart/2005/8/layout/pList2"/>
    <dgm:cxn modelId="{FAA6E0C5-76FB-44CC-88C4-DC74A097BE1E}" srcId="{940AB6B5-BA3D-428D-B596-30455F2654D2}" destId="{BAAEF974-D212-4C1C-80E3-17EB9AD3E3DC}" srcOrd="3" destOrd="0" parTransId="{F9FCD21E-202C-4E00-96D6-B5D38987678A}" sibTransId="{4143FF57-37E7-45EC-BAAD-99DBCCED0CA8}"/>
    <dgm:cxn modelId="{D07791CE-0EBB-4467-8A46-BAB559EA6544}" srcId="{940AB6B5-BA3D-428D-B596-30455F2654D2}" destId="{5CC82F98-1F0D-4D8B-AE91-F3700C65E39D}" srcOrd="4" destOrd="0" parTransId="{2B430609-BB61-4500-A304-0798CF7DC543}" sibTransId="{98E0BDEF-600C-4054-9D90-E50CB3EA1BF7}"/>
    <dgm:cxn modelId="{BDB9DFD9-2756-4FF5-8B60-AEC1C18EEC2C}" type="presOf" srcId="{BAAEF974-D212-4C1C-80E3-17EB9AD3E3DC}" destId="{A121DC38-E48B-4CF3-8B65-8EEF2AE79918}" srcOrd="0" destOrd="0" presId="urn:microsoft.com/office/officeart/2005/8/layout/pList2"/>
    <dgm:cxn modelId="{76D715E5-50C8-40D9-8BF6-DA2641574E04}" srcId="{940AB6B5-BA3D-428D-B596-30455F2654D2}" destId="{BD1B768F-DD26-4767-BB0E-2177C670F588}" srcOrd="1" destOrd="0" parTransId="{2CEAED49-2BBF-47F7-B87A-514E704B1370}" sibTransId="{35C85881-1727-49EC-AF81-9937AB9B6F56}"/>
    <dgm:cxn modelId="{BB825D66-8F74-485F-BD34-FFE77FAEECF9}" type="presParOf" srcId="{515A31A3-F1F6-4864-A8A9-E840011BB2C6}" destId="{311CFA83-04C4-41A5-99E3-E0E66997A2AC}" srcOrd="0" destOrd="0" presId="urn:microsoft.com/office/officeart/2005/8/layout/pList2"/>
    <dgm:cxn modelId="{0D1FEEE0-8F1E-4CD2-9AAF-2290C95060E8}" type="presParOf" srcId="{515A31A3-F1F6-4864-A8A9-E840011BB2C6}" destId="{F46EE2D0-2064-45D4-9782-06D2842508AF}" srcOrd="1" destOrd="0" presId="urn:microsoft.com/office/officeart/2005/8/layout/pList2"/>
    <dgm:cxn modelId="{0FCF899C-625F-426F-BAF6-2CFDDDCBEB11}" type="presParOf" srcId="{F46EE2D0-2064-45D4-9782-06D2842508AF}" destId="{B7B6C778-0E3B-4701-8C7B-0A6AC0874EA8}" srcOrd="0" destOrd="0" presId="urn:microsoft.com/office/officeart/2005/8/layout/pList2"/>
    <dgm:cxn modelId="{4894C166-F83E-4465-BCDB-70DD903DE79F}" type="presParOf" srcId="{B7B6C778-0E3B-4701-8C7B-0A6AC0874EA8}" destId="{E662209C-ADEE-499E-9284-DA31181CD692}" srcOrd="0" destOrd="0" presId="urn:microsoft.com/office/officeart/2005/8/layout/pList2"/>
    <dgm:cxn modelId="{A67ACB46-824E-436F-9750-EE475B2A38AD}" type="presParOf" srcId="{B7B6C778-0E3B-4701-8C7B-0A6AC0874EA8}" destId="{49BD7A75-F7FB-4033-AD3A-D988C1628454}" srcOrd="1" destOrd="0" presId="urn:microsoft.com/office/officeart/2005/8/layout/pList2"/>
    <dgm:cxn modelId="{8991E12F-D3C2-4B20-AC3E-6608F5D018EE}" type="presParOf" srcId="{B7B6C778-0E3B-4701-8C7B-0A6AC0874EA8}" destId="{8AB4D6D5-538C-4766-AA9C-3C37356B5D2C}" srcOrd="2" destOrd="0" presId="urn:microsoft.com/office/officeart/2005/8/layout/pList2"/>
    <dgm:cxn modelId="{E8DF0829-C6C2-49BC-8E75-B519CE499973}" type="presParOf" srcId="{F46EE2D0-2064-45D4-9782-06D2842508AF}" destId="{B40FBFD4-8BEE-4945-AF85-E1A4CF8B4A59}" srcOrd="1" destOrd="0" presId="urn:microsoft.com/office/officeart/2005/8/layout/pList2"/>
    <dgm:cxn modelId="{DC418F6D-0EFE-42C1-9860-405E849AB384}" type="presParOf" srcId="{F46EE2D0-2064-45D4-9782-06D2842508AF}" destId="{41BB7E33-39C3-40D5-8E85-FE93FAD5C4EE}" srcOrd="2" destOrd="0" presId="urn:microsoft.com/office/officeart/2005/8/layout/pList2"/>
    <dgm:cxn modelId="{AE9681DF-D8F6-41F3-8933-AAE5B173B931}" type="presParOf" srcId="{41BB7E33-39C3-40D5-8E85-FE93FAD5C4EE}" destId="{C8784074-4C68-453A-9D03-EFC092E895B8}" srcOrd="0" destOrd="0" presId="urn:microsoft.com/office/officeart/2005/8/layout/pList2"/>
    <dgm:cxn modelId="{B577151E-8FF9-4A3E-8913-8CBD8F5C8B21}" type="presParOf" srcId="{41BB7E33-39C3-40D5-8E85-FE93FAD5C4EE}" destId="{CA282182-20AE-4441-B2BA-93F4237F797A}" srcOrd="1" destOrd="0" presId="urn:microsoft.com/office/officeart/2005/8/layout/pList2"/>
    <dgm:cxn modelId="{93F51D2C-7B2D-4F40-A317-0135FF7B7243}" type="presParOf" srcId="{41BB7E33-39C3-40D5-8E85-FE93FAD5C4EE}" destId="{763B6AE5-5764-4815-8250-C2D04DD86BD5}" srcOrd="2" destOrd="0" presId="urn:microsoft.com/office/officeart/2005/8/layout/pList2"/>
    <dgm:cxn modelId="{E96F28D3-401D-44E7-BA2F-4AA3B76EF2E9}" type="presParOf" srcId="{F46EE2D0-2064-45D4-9782-06D2842508AF}" destId="{8D8C3C4A-CAFC-473A-A641-52F6CBA3CAF5}" srcOrd="3" destOrd="0" presId="urn:microsoft.com/office/officeart/2005/8/layout/pList2"/>
    <dgm:cxn modelId="{19AE46C1-C044-4A3A-A243-0A944591D8D3}" type="presParOf" srcId="{F46EE2D0-2064-45D4-9782-06D2842508AF}" destId="{F10A8DD2-3F2A-42D2-AAE6-7A8B3E2F7B98}" srcOrd="4" destOrd="0" presId="urn:microsoft.com/office/officeart/2005/8/layout/pList2"/>
    <dgm:cxn modelId="{E8C5F3F7-0CFC-4E61-BA9F-7725737D6557}" type="presParOf" srcId="{F10A8DD2-3F2A-42D2-AAE6-7A8B3E2F7B98}" destId="{8ADBC121-0BC5-4905-8BE0-0F303425A53D}" srcOrd="0" destOrd="0" presId="urn:microsoft.com/office/officeart/2005/8/layout/pList2"/>
    <dgm:cxn modelId="{378EE368-EC11-4916-8951-CF205161E192}" type="presParOf" srcId="{F10A8DD2-3F2A-42D2-AAE6-7A8B3E2F7B98}" destId="{BC7B15CD-D4FF-4007-8852-4271B4BCDC7C}" srcOrd="1" destOrd="0" presId="urn:microsoft.com/office/officeart/2005/8/layout/pList2"/>
    <dgm:cxn modelId="{4C8FFE31-C0F7-461B-AC39-5983D6FA773B}" type="presParOf" srcId="{F10A8DD2-3F2A-42D2-AAE6-7A8B3E2F7B98}" destId="{F10269BA-B1F1-48C5-B6D9-314EB4932722}" srcOrd="2" destOrd="0" presId="urn:microsoft.com/office/officeart/2005/8/layout/pList2"/>
    <dgm:cxn modelId="{CBFB3E63-2133-4D3D-9167-27455F643180}" type="presParOf" srcId="{F46EE2D0-2064-45D4-9782-06D2842508AF}" destId="{26CC85A1-26EA-493A-84A6-F018DB5B0EEB}" srcOrd="5" destOrd="0" presId="urn:microsoft.com/office/officeart/2005/8/layout/pList2"/>
    <dgm:cxn modelId="{97904DAC-D2C0-4BF7-B809-A71EE0214BEC}" type="presParOf" srcId="{F46EE2D0-2064-45D4-9782-06D2842508AF}" destId="{24B27904-5815-4E81-A531-CFB2EA5FBC7D}" srcOrd="6" destOrd="0" presId="urn:microsoft.com/office/officeart/2005/8/layout/pList2"/>
    <dgm:cxn modelId="{97D948AE-0878-432A-96B4-4D674F1B3BF8}" type="presParOf" srcId="{24B27904-5815-4E81-A531-CFB2EA5FBC7D}" destId="{A121DC38-E48B-4CF3-8B65-8EEF2AE79918}" srcOrd="0" destOrd="0" presId="urn:microsoft.com/office/officeart/2005/8/layout/pList2"/>
    <dgm:cxn modelId="{AD3BBED2-0678-40E2-8A31-200B32ADCA37}" type="presParOf" srcId="{24B27904-5815-4E81-A531-CFB2EA5FBC7D}" destId="{F42B7708-C6A7-4187-B9B3-A8E86DFC6709}" srcOrd="1" destOrd="0" presId="urn:microsoft.com/office/officeart/2005/8/layout/pList2"/>
    <dgm:cxn modelId="{E85D18AE-D45B-469E-B993-E8DBAE227E16}" type="presParOf" srcId="{24B27904-5815-4E81-A531-CFB2EA5FBC7D}" destId="{2D56B1F1-A3F5-42B9-88FF-8B5FD8963BE5}" srcOrd="2" destOrd="0" presId="urn:microsoft.com/office/officeart/2005/8/layout/pList2"/>
    <dgm:cxn modelId="{B3A3F602-7F26-4B15-A6FD-089FF9107DE4}" type="presParOf" srcId="{F46EE2D0-2064-45D4-9782-06D2842508AF}" destId="{464F70C9-9B6C-4516-B0DF-465C20AF4F3E}" srcOrd="7" destOrd="0" presId="urn:microsoft.com/office/officeart/2005/8/layout/pList2"/>
    <dgm:cxn modelId="{B4FAD66B-F305-477C-A943-7E306F25C6DC}" type="presParOf" srcId="{F46EE2D0-2064-45D4-9782-06D2842508AF}" destId="{CFB94C79-3F90-4048-B3C6-62EC416E65BE}" srcOrd="8" destOrd="0" presId="urn:microsoft.com/office/officeart/2005/8/layout/pList2"/>
    <dgm:cxn modelId="{998985DC-A9C4-459F-B315-770E5B9D8E5B}" type="presParOf" srcId="{CFB94C79-3F90-4048-B3C6-62EC416E65BE}" destId="{FA682974-A25E-4218-913B-044B485AFDE7}" srcOrd="0" destOrd="0" presId="urn:microsoft.com/office/officeart/2005/8/layout/pList2"/>
    <dgm:cxn modelId="{BA7535A2-955F-4461-91CD-513720BE1641}" type="presParOf" srcId="{CFB94C79-3F90-4048-B3C6-62EC416E65BE}" destId="{B9F9C175-15FB-4E77-8DC7-236A522D8015}" srcOrd="1" destOrd="0" presId="urn:microsoft.com/office/officeart/2005/8/layout/pList2"/>
    <dgm:cxn modelId="{53499742-5181-48E5-803F-B5E6B251F262}" type="presParOf" srcId="{CFB94C79-3F90-4048-B3C6-62EC416E65BE}" destId="{88AFA53F-A833-4A7C-82BA-E72D54C7FAC0}" srcOrd="2" destOrd="0" presId="urn:microsoft.com/office/officeart/2005/8/layout/pList2"/>
    <dgm:cxn modelId="{DFA4233B-144B-4C84-8A27-B9FB9913BB28}" type="presParOf" srcId="{F46EE2D0-2064-45D4-9782-06D2842508AF}" destId="{3C7DC269-F8B5-40EE-B821-B3C0A77C42F8}" srcOrd="9" destOrd="0" presId="urn:microsoft.com/office/officeart/2005/8/layout/pList2"/>
    <dgm:cxn modelId="{4676ED67-2A32-4077-8145-C36BF0311AE3}" type="presParOf" srcId="{F46EE2D0-2064-45D4-9782-06D2842508AF}" destId="{A66B89B8-70C0-4A1E-9A64-F22B115B88C5}" srcOrd="10" destOrd="0" presId="urn:microsoft.com/office/officeart/2005/8/layout/pList2"/>
    <dgm:cxn modelId="{9CF75AC7-165B-4ECD-90B8-52D7201D2710}" type="presParOf" srcId="{A66B89B8-70C0-4A1E-9A64-F22B115B88C5}" destId="{3EE66C6E-F03C-44A2-A2C5-B6F8218DD2E0}" srcOrd="0" destOrd="0" presId="urn:microsoft.com/office/officeart/2005/8/layout/pList2"/>
    <dgm:cxn modelId="{0F6AA173-25CF-4A6C-A96B-E4DDDDEACD26}" type="presParOf" srcId="{A66B89B8-70C0-4A1E-9A64-F22B115B88C5}" destId="{502623A2-355F-4234-A56B-A73F9E42B6A2}" srcOrd="1" destOrd="0" presId="urn:microsoft.com/office/officeart/2005/8/layout/pList2"/>
    <dgm:cxn modelId="{98B63F29-DFC2-4A8D-B891-FD0422318482}" type="presParOf" srcId="{A66B89B8-70C0-4A1E-9A64-F22B115B88C5}" destId="{ECA5DC00-3FFF-4849-BC52-C5786827A18C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099DB0D-56A5-435B-AEEA-E58C4DAC6320}" type="doc">
      <dgm:prSet loTypeId="urn:microsoft.com/office/officeart/2005/8/layout/pList2" loCatId="pictur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IN"/>
        </a:p>
      </dgm:t>
    </dgm:pt>
    <dgm:pt modelId="{E8101B56-7DE1-4B28-94A8-B2048169E2B5}">
      <dgm:prSet custT="1"/>
      <dgm:spPr/>
      <dgm:t>
        <a:bodyPr/>
        <a:lstStyle/>
        <a:p>
          <a:pPr algn="ctr"/>
          <a:r>
            <a:rPr lang="en-IN" sz="1700" b="1" dirty="0"/>
            <a:t>Total Sales Growth</a:t>
          </a:r>
          <a:endParaRPr lang="en-IN" sz="1700" dirty="0"/>
        </a:p>
        <a:p>
          <a:pPr algn="just">
            <a:buFont typeface="Arial" panose="020B0604020202020204" pitchFamily="34" charset="0"/>
            <a:buChar char="•"/>
          </a:pP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49.57% YoY growth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from 2017 to 2018, reflecting strong overall business expansion.</a:t>
          </a:r>
        </a:p>
        <a:p>
          <a:pPr algn="just">
            <a:buFont typeface="Arial" panose="020B0604020202020204" pitchFamily="34" charset="0"/>
            <a:buChar char="•"/>
          </a:pP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Total sales reached </a:t>
          </a: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14.96M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by the end of 2018.</a:t>
          </a:r>
          <a:endParaRPr lang="en-IN" sz="1400" dirty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DD4A282D-65BC-4D34-B3D3-B99E9159E542}" type="parTrans" cxnId="{383867AE-0AFC-4B7A-B153-1B830EA635B4}">
      <dgm:prSet/>
      <dgm:spPr/>
      <dgm:t>
        <a:bodyPr/>
        <a:lstStyle/>
        <a:p>
          <a:endParaRPr lang="en-IN"/>
        </a:p>
      </dgm:t>
    </dgm:pt>
    <dgm:pt modelId="{61B3F4F7-B8FE-47FF-8379-DF610D88D951}" type="sibTrans" cxnId="{383867AE-0AFC-4B7A-B153-1B830EA635B4}">
      <dgm:prSet/>
      <dgm:spPr/>
      <dgm:t>
        <a:bodyPr/>
        <a:lstStyle/>
        <a:p>
          <a:endParaRPr lang="en-IN"/>
        </a:p>
      </dgm:t>
    </dgm:pt>
    <dgm:pt modelId="{34A45A08-4A94-4E60-9713-3C8FA8D7AB31}">
      <dgm:prSet custT="1"/>
      <dgm:spPr/>
      <dgm:t>
        <a:bodyPr/>
        <a:lstStyle/>
        <a:p>
          <a:pPr algn="ctr"/>
          <a:r>
            <a:rPr lang="en-IN" sz="1700" b="1" dirty="0"/>
            <a:t>Customer Segment Contribution</a:t>
          </a:r>
          <a:endParaRPr lang="en-IN" sz="1700" dirty="0"/>
        </a:p>
        <a:p>
          <a:pPr algn="l"/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High Spenders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: Contribute </a:t>
          </a: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66.53%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of total sales (approx. </a:t>
          </a: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9.95M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).</a:t>
          </a:r>
        </a:p>
        <a:p>
          <a:pPr algn="l"/>
          <a:r>
            <a:rPr lang="en-IN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Medium Spenders</a:t>
          </a:r>
          <a:r>
            <a:rPr lang="en-IN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: Contribute </a:t>
          </a:r>
          <a:r>
            <a:rPr lang="en-IN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26.69%</a:t>
          </a:r>
          <a:r>
            <a:rPr lang="en-IN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(approx. </a:t>
          </a:r>
          <a:r>
            <a:rPr lang="en-IN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4.00M</a:t>
          </a:r>
          <a:r>
            <a:rPr lang="en-IN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).</a:t>
          </a:r>
        </a:p>
        <a:p>
          <a:pPr algn="l"/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Low Spenders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: Contribute </a:t>
          </a: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6.78%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(approx. </a:t>
          </a: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1.01M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).</a:t>
          </a:r>
          <a:endParaRPr lang="en-IN" sz="1400" dirty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0C043A5-19E4-4BEF-A612-C2EE61DF84E0}" type="parTrans" cxnId="{3EDA09D8-14D0-4404-B7D1-7A21A32B521D}">
      <dgm:prSet/>
      <dgm:spPr/>
      <dgm:t>
        <a:bodyPr/>
        <a:lstStyle/>
        <a:p>
          <a:endParaRPr lang="en-IN"/>
        </a:p>
      </dgm:t>
    </dgm:pt>
    <dgm:pt modelId="{DA30CDC4-EB06-4D93-86ED-22B16860E7BE}" type="sibTrans" cxnId="{3EDA09D8-14D0-4404-B7D1-7A21A32B521D}">
      <dgm:prSet/>
      <dgm:spPr/>
      <dgm:t>
        <a:bodyPr/>
        <a:lstStyle/>
        <a:p>
          <a:endParaRPr lang="en-IN"/>
        </a:p>
      </dgm:t>
    </dgm:pt>
    <dgm:pt modelId="{920EAEBB-FD1C-452B-AD60-99B22B369BD0}">
      <dgm:prSet custT="1"/>
      <dgm:spPr/>
      <dgm:t>
        <a:bodyPr/>
        <a:lstStyle/>
        <a:p>
          <a:pPr algn="ctr"/>
          <a:r>
            <a:rPr lang="en-IN" sz="1700" b="1" dirty="0"/>
            <a:t>Discount Effectiveness</a:t>
          </a:r>
          <a:endParaRPr lang="en-IN" sz="1700" dirty="0"/>
        </a:p>
        <a:p>
          <a:pPr algn="l">
            <a:buFont typeface="Arial" panose="020B0604020202020204" pitchFamily="34" charset="0"/>
            <a:buChar char="•"/>
          </a:pP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As discounts increased, sales volume grew. A </a:t>
          </a: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15-30% discount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drove the highest sales, particularly in Q4.</a:t>
          </a:r>
        </a:p>
        <a:p>
          <a:pPr algn="l">
            <a:buFont typeface="Arial" panose="020B0604020202020204" pitchFamily="34" charset="0"/>
            <a:buChar char="•"/>
          </a:pP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Correlation: </a:t>
          </a: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Higher discount rates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resulted in up to </a:t>
          </a: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700K-800K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sales.</a:t>
          </a:r>
          <a:endParaRPr lang="en-IN" sz="1400" dirty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04B5690-A38C-4B14-B0ED-6742839DA23D}" type="parTrans" cxnId="{86BF0945-5574-4343-8046-693B4FA1E5C6}">
      <dgm:prSet/>
      <dgm:spPr/>
      <dgm:t>
        <a:bodyPr/>
        <a:lstStyle/>
        <a:p>
          <a:endParaRPr lang="en-IN"/>
        </a:p>
      </dgm:t>
    </dgm:pt>
    <dgm:pt modelId="{A8678B1A-D7E2-4C9E-9B7E-2770C4E63BA6}" type="sibTrans" cxnId="{86BF0945-5574-4343-8046-693B4FA1E5C6}">
      <dgm:prSet/>
      <dgm:spPr/>
      <dgm:t>
        <a:bodyPr/>
        <a:lstStyle/>
        <a:p>
          <a:endParaRPr lang="en-IN"/>
        </a:p>
      </dgm:t>
    </dgm:pt>
    <dgm:pt modelId="{33379989-676F-4F70-A211-65FD6F9A66FB}">
      <dgm:prSet custT="1"/>
      <dgm:spPr/>
      <dgm:t>
        <a:bodyPr/>
        <a:lstStyle/>
        <a:p>
          <a:pPr algn="ctr"/>
          <a:r>
            <a:rPr lang="en-IN" sz="1700" b="1" dirty="0"/>
            <a:t>Sales by Product Category</a:t>
          </a:r>
          <a:endParaRPr lang="en-IN" sz="1700" dirty="0"/>
        </a:p>
        <a:p>
          <a:pPr algn="l">
            <a:buFont typeface="Arial" panose="020B0604020202020204" pitchFamily="34" charset="0"/>
            <a:buChar char="•"/>
          </a:pP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Health Drinks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: Top-selling product category with </a:t>
          </a: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1.05M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in sales.</a:t>
          </a:r>
        </a:p>
        <a:p>
          <a:pPr algn="l">
            <a:buFont typeface="Arial" panose="020B0604020202020204" pitchFamily="34" charset="0"/>
            <a:buChar char="•"/>
          </a:pP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Soft Drinks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: Close second at </a:t>
          </a: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1.03M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.</a:t>
          </a:r>
        </a:p>
        <a:p>
          <a:pPr algn="l">
            <a:buFont typeface="Arial" panose="020B0604020202020204" pitchFamily="34" charset="0"/>
            <a:buChar char="•"/>
          </a:pP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Other key categories: </a:t>
          </a: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Cookies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(</a:t>
          </a: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0.77M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), </a:t>
          </a: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Breads &amp; Buns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(</a:t>
          </a: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0.74M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), </a:t>
          </a: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Noodles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(</a:t>
          </a: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0.73M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).</a:t>
          </a:r>
          <a:endParaRPr lang="en-IN" sz="1400" dirty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2A8612F-8B2C-4488-86D6-4E51E85360CF}" type="parTrans" cxnId="{B500ECB4-CF5D-4D8C-9DDF-52EBE0ADCB2A}">
      <dgm:prSet/>
      <dgm:spPr/>
      <dgm:t>
        <a:bodyPr/>
        <a:lstStyle/>
        <a:p>
          <a:endParaRPr lang="en-IN"/>
        </a:p>
      </dgm:t>
    </dgm:pt>
    <dgm:pt modelId="{73E9709D-EFBB-4E1F-923F-207B4AD2D669}" type="sibTrans" cxnId="{B500ECB4-CF5D-4D8C-9DDF-52EBE0ADCB2A}">
      <dgm:prSet/>
      <dgm:spPr/>
      <dgm:t>
        <a:bodyPr/>
        <a:lstStyle/>
        <a:p>
          <a:endParaRPr lang="en-IN"/>
        </a:p>
      </dgm:t>
    </dgm:pt>
    <dgm:pt modelId="{D865BF9F-927B-4D93-BC30-59BFA62E024A}">
      <dgm:prSet custT="1"/>
      <dgm:spPr/>
      <dgm:t>
        <a:bodyPr/>
        <a:lstStyle/>
        <a:p>
          <a:pPr algn="ctr"/>
          <a:r>
            <a:rPr lang="en-IN" sz="1700" b="1" dirty="0"/>
            <a:t>Profit Margin by Region</a:t>
          </a:r>
          <a:endParaRPr lang="en-IN" sz="1700" dirty="0"/>
        </a:p>
        <a:p>
          <a:pPr algn="l">
            <a:buFont typeface="Arial" panose="020B0604020202020204" pitchFamily="34" charset="0"/>
            <a:buChar char="•"/>
          </a:pP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West Region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: Profit of </a:t>
          </a: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1.19M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(31.81% of total profit).</a:t>
          </a:r>
        </a:p>
        <a:p>
          <a:pPr algn="l">
            <a:buFont typeface="Arial" panose="020B0604020202020204" pitchFamily="34" charset="0"/>
            <a:buChar char="•"/>
          </a:pP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East Region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: Profit of </a:t>
          </a: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1.07M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(28.67% of total profit).</a:t>
          </a:r>
        </a:p>
        <a:p>
          <a:pPr algn="l">
            <a:buFont typeface="Arial" panose="020B0604020202020204" pitchFamily="34" charset="0"/>
            <a:buChar char="•"/>
          </a:pP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North Region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: Lowest profit at </a:t>
          </a:r>
          <a:r>
            <a: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0.62M</a:t>
          </a:r>
          <a:r>
            <a: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(16.64% of total profit).</a:t>
          </a:r>
          <a:endParaRPr lang="en-IN" sz="1400" dirty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94A91F0-A374-4123-955C-B33E11C05418}" type="sibTrans" cxnId="{3BB91232-83EF-4BA8-8ABF-2B33F62104D1}">
      <dgm:prSet/>
      <dgm:spPr/>
      <dgm:t>
        <a:bodyPr/>
        <a:lstStyle/>
        <a:p>
          <a:endParaRPr lang="en-IN"/>
        </a:p>
      </dgm:t>
    </dgm:pt>
    <dgm:pt modelId="{71AD6A2C-6079-4239-B2C1-4AC8399167F9}" type="parTrans" cxnId="{3BB91232-83EF-4BA8-8ABF-2B33F62104D1}">
      <dgm:prSet/>
      <dgm:spPr/>
      <dgm:t>
        <a:bodyPr/>
        <a:lstStyle/>
        <a:p>
          <a:endParaRPr lang="en-IN"/>
        </a:p>
      </dgm:t>
    </dgm:pt>
    <dgm:pt modelId="{E90DF735-07DC-4FEC-B3F4-FE9639928430}" type="pres">
      <dgm:prSet presAssocID="{4099DB0D-56A5-435B-AEEA-E58C4DAC6320}" presName="Name0" presStyleCnt="0">
        <dgm:presLayoutVars>
          <dgm:dir/>
          <dgm:resizeHandles val="exact"/>
        </dgm:presLayoutVars>
      </dgm:prSet>
      <dgm:spPr/>
    </dgm:pt>
    <dgm:pt modelId="{FF6C0D20-FED7-4DF5-841F-798B39D4802A}" type="pres">
      <dgm:prSet presAssocID="{4099DB0D-56A5-435B-AEEA-E58C4DAC6320}" presName="bkgdShp" presStyleLbl="alignAccFollowNode1" presStyleIdx="0" presStyleCnt="1"/>
      <dgm:spPr/>
    </dgm:pt>
    <dgm:pt modelId="{5B772641-43CD-441F-B5CE-B1D2524F8944}" type="pres">
      <dgm:prSet presAssocID="{4099DB0D-56A5-435B-AEEA-E58C4DAC6320}" presName="linComp" presStyleCnt="0"/>
      <dgm:spPr/>
    </dgm:pt>
    <dgm:pt modelId="{06307C58-C080-4DD6-843D-8FC576897965}" type="pres">
      <dgm:prSet presAssocID="{E8101B56-7DE1-4B28-94A8-B2048169E2B5}" presName="compNode" presStyleCnt="0"/>
      <dgm:spPr/>
    </dgm:pt>
    <dgm:pt modelId="{EED67F80-8A13-4FE5-A436-F40A2B76E91B}" type="pres">
      <dgm:prSet presAssocID="{E8101B56-7DE1-4B28-94A8-B2048169E2B5}" presName="node" presStyleLbl="node1" presStyleIdx="0" presStyleCnt="5">
        <dgm:presLayoutVars>
          <dgm:bulletEnabled val="1"/>
        </dgm:presLayoutVars>
      </dgm:prSet>
      <dgm:spPr/>
    </dgm:pt>
    <dgm:pt modelId="{BD8D22A6-94E9-4BA8-AE87-7CF9CC99CF36}" type="pres">
      <dgm:prSet presAssocID="{E8101B56-7DE1-4B28-94A8-B2048169E2B5}" presName="invisiNode" presStyleLbl="node1" presStyleIdx="0" presStyleCnt="5"/>
      <dgm:spPr/>
    </dgm:pt>
    <dgm:pt modelId="{C201DDEB-58D4-4F33-8C9C-854E8A59107C}" type="pres">
      <dgm:prSet presAssocID="{E8101B56-7DE1-4B28-94A8-B2048169E2B5}" presName="imagNode" presStyleLbl="fgImgPlace1" presStyleIdx="0" presStyleCnt="5"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29481" t="18803" r="29481" b="18803"/>
          </a:stretch>
        </a:blipFill>
      </dgm:spPr>
    </dgm:pt>
    <dgm:pt modelId="{EC1D4636-9653-4601-9223-F02CEAE65ACD}" type="pres">
      <dgm:prSet presAssocID="{61B3F4F7-B8FE-47FF-8379-DF610D88D951}" presName="sibTrans" presStyleLbl="sibTrans2D1" presStyleIdx="0" presStyleCnt="0"/>
      <dgm:spPr/>
    </dgm:pt>
    <dgm:pt modelId="{F3FAEC72-6E90-4BD3-9E8D-B54EC621879F}" type="pres">
      <dgm:prSet presAssocID="{D865BF9F-927B-4D93-BC30-59BFA62E024A}" presName="compNode" presStyleCnt="0"/>
      <dgm:spPr/>
    </dgm:pt>
    <dgm:pt modelId="{198971C1-4420-4CA8-88A0-E5FB5A5E0C77}" type="pres">
      <dgm:prSet presAssocID="{D865BF9F-927B-4D93-BC30-59BFA62E024A}" presName="node" presStyleLbl="node1" presStyleIdx="1" presStyleCnt="5">
        <dgm:presLayoutVars>
          <dgm:bulletEnabled val="1"/>
        </dgm:presLayoutVars>
      </dgm:prSet>
      <dgm:spPr/>
    </dgm:pt>
    <dgm:pt modelId="{C4EC8693-BD54-4496-BCF1-43A064B855D3}" type="pres">
      <dgm:prSet presAssocID="{D865BF9F-927B-4D93-BC30-59BFA62E024A}" presName="invisiNode" presStyleLbl="node1" presStyleIdx="1" presStyleCnt="5"/>
      <dgm:spPr/>
    </dgm:pt>
    <dgm:pt modelId="{818D8F6E-A1D1-4FE2-8EF8-AA2AE3D49318}" type="pres">
      <dgm:prSet presAssocID="{D865BF9F-927B-4D93-BC30-59BFA62E024A}" presName="imagNode" presStyleLbl="fgImgPlace1" presStyleIdx="1" presStyleCnt="5"/>
      <dgm:spPr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27494" t="21639" r="27494" b="21639"/>
          </a:stretch>
        </a:blipFill>
      </dgm:spPr>
    </dgm:pt>
    <dgm:pt modelId="{EEF74550-B368-46CD-BA72-CB99B0780399}" type="pres">
      <dgm:prSet presAssocID="{094A91F0-A374-4123-955C-B33E11C05418}" presName="sibTrans" presStyleLbl="sibTrans2D1" presStyleIdx="0" presStyleCnt="0"/>
      <dgm:spPr/>
    </dgm:pt>
    <dgm:pt modelId="{B97219E1-CF58-47B9-BB21-792B58979733}" type="pres">
      <dgm:prSet presAssocID="{34A45A08-4A94-4E60-9713-3C8FA8D7AB31}" presName="compNode" presStyleCnt="0"/>
      <dgm:spPr/>
    </dgm:pt>
    <dgm:pt modelId="{F747B560-AB3F-40B5-9279-BDA356460FF5}" type="pres">
      <dgm:prSet presAssocID="{34A45A08-4A94-4E60-9713-3C8FA8D7AB31}" presName="node" presStyleLbl="node1" presStyleIdx="2" presStyleCnt="5">
        <dgm:presLayoutVars>
          <dgm:bulletEnabled val="1"/>
        </dgm:presLayoutVars>
      </dgm:prSet>
      <dgm:spPr/>
    </dgm:pt>
    <dgm:pt modelId="{11957D78-88C8-4123-BF2B-6F655540703E}" type="pres">
      <dgm:prSet presAssocID="{34A45A08-4A94-4E60-9713-3C8FA8D7AB31}" presName="invisiNode" presStyleLbl="node1" presStyleIdx="2" presStyleCnt="5"/>
      <dgm:spPr/>
    </dgm:pt>
    <dgm:pt modelId="{57AC6BCE-54E9-4891-8B21-8C6F6F36B34B}" type="pres">
      <dgm:prSet presAssocID="{34A45A08-4A94-4E60-9713-3C8FA8D7AB31}" presName="imagNode" presStyleLbl="fgImgPlace1" presStyleIdx="2" presStyleCnt="5"/>
      <dgm:spPr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20612" t="13136" r="20612" b="13136"/>
          </a:stretch>
        </a:blipFill>
      </dgm:spPr>
    </dgm:pt>
    <dgm:pt modelId="{BF18CB5D-9F59-4DE4-AF79-4379E50A0E34}" type="pres">
      <dgm:prSet presAssocID="{DA30CDC4-EB06-4D93-86ED-22B16860E7BE}" presName="sibTrans" presStyleLbl="sibTrans2D1" presStyleIdx="0" presStyleCnt="0"/>
      <dgm:spPr/>
    </dgm:pt>
    <dgm:pt modelId="{A330AFBA-2A6C-4060-A11D-CD2050FFC833}" type="pres">
      <dgm:prSet presAssocID="{920EAEBB-FD1C-452B-AD60-99B22B369BD0}" presName="compNode" presStyleCnt="0"/>
      <dgm:spPr/>
    </dgm:pt>
    <dgm:pt modelId="{BCC50A28-03BC-4D02-8EF4-9965DFA4A269}" type="pres">
      <dgm:prSet presAssocID="{920EAEBB-FD1C-452B-AD60-99B22B369BD0}" presName="node" presStyleLbl="node1" presStyleIdx="3" presStyleCnt="5">
        <dgm:presLayoutVars>
          <dgm:bulletEnabled val="1"/>
        </dgm:presLayoutVars>
      </dgm:prSet>
      <dgm:spPr/>
    </dgm:pt>
    <dgm:pt modelId="{674A198D-D4FC-45C9-9740-1F9E23A64BD1}" type="pres">
      <dgm:prSet presAssocID="{920EAEBB-FD1C-452B-AD60-99B22B369BD0}" presName="invisiNode" presStyleLbl="node1" presStyleIdx="3" presStyleCnt="5"/>
      <dgm:spPr/>
    </dgm:pt>
    <dgm:pt modelId="{BDCF0554-2F46-406E-A7F3-BE0EA9AC2B5E}" type="pres">
      <dgm:prSet presAssocID="{920EAEBB-FD1C-452B-AD60-99B22B369BD0}" presName="imagNode" presStyleLbl="fgImgPlace1" presStyleIdx="3" presStyleCnt="5"/>
      <dgm:spPr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8326" t="12185" r="18326" b="12185"/>
          </a:stretch>
        </a:blipFill>
      </dgm:spPr>
    </dgm:pt>
    <dgm:pt modelId="{F9C006DB-A729-4A88-A5DC-F50DDA863FBB}" type="pres">
      <dgm:prSet presAssocID="{A8678B1A-D7E2-4C9E-9B7E-2770C4E63BA6}" presName="sibTrans" presStyleLbl="sibTrans2D1" presStyleIdx="0" presStyleCnt="0"/>
      <dgm:spPr/>
    </dgm:pt>
    <dgm:pt modelId="{155B2287-D4E9-4C73-9C60-93FB8701C4B4}" type="pres">
      <dgm:prSet presAssocID="{33379989-676F-4F70-A211-65FD6F9A66FB}" presName="compNode" presStyleCnt="0"/>
      <dgm:spPr/>
    </dgm:pt>
    <dgm:pt modelId="{62C6D9F8-DC47-49F0-B740-63A4E36C210E}" type="pres">
      <dgm:prSet presAssocID="{33379989-676F-4F70-A211-65FD6F9A66FB}" presName="node" presStyleLbl="node1" presStyleIdx="4" presStyleCnt="5">
        <dgm:presLayoutVars>
          <dgm:bulletEnabled val="1"/>
        </dgm:presLayoutVars>
      </dgm:prSet>
      <dgm:spPr/>
    </dgm:pt>
    <dgm:pt modelId="{941455FC-AD36-4DB0-8249-33FCF16A17ED}" type="pres">
      <dgm:prSet presAssocID="{33379989-676F-4F70-A211-65FD6F9A66FB}" presName="invisiNode" presStyleLbl="node1" presStyleIdx="4" presStyleCnt="5"/>
      <dgm:spPr/>
    </dgm:pt>
    <dgm:pt modelId="{F017D763-4876-45DC-A0DB-EBCAFC55CE79}" type="pres">
      <dgm:prSet presAssocID="{33379989-676F-4F70-A211-65FD6F9A66FB}" presName="imagNode" presStyleLbl="fgImgPlace1" presStyleIdx="4" presStyleCnt="5"/>
      <dgm:spPr>
        <a:blipFill dpi="0"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1527" t="16913" r="11527" b="16913"/>
          </a:stretch>
        </a:blipFill>
      </dgm:spPr>
    </dgm:pt>
  </dgm:ptLst>
  <dgm:cxnLst>
    <dgm:cxn modelId="{DB31CF0D-8867-42C1-B1D2-0AB8D06C49DD}" type="presOf" srcId="{E8101B56-7DE1-4B28-94A8-B2048169E2B5}" destId="{EED67F80-8A13-4FE5-A436-F40A2B76E91B}" srcOrd="0" destOrd="0" presId="urn:microsoft.com/office/officeart/2005/8/layout/pList2"/>
    <dgm:cxn modelId="{D177A414-17B7-45E9-BE86-1ABA03268C9C}" type="presOf" srcId="{33379989-676F-4F70-A211-65FD6F9A66FB}" destId="{62C6D9F8-DC47-49F0-B740-63A4E36C210E}" srcOrd="0" destOrd="0" presId="urn:microsoft.com/office/officeart/2005/8/layout/pList2"/>
    <dgm:cxn modelId="{3BB91232-83EF-4BA8-8ABF-2B33F62104D1}" srcId="{4099DB0D-56A5-435B-AEEA-E58C4DAC6320}" destId="{D865BF9F-927B-4D93-BC30-59BFA62E024A}" srcOrd="1" destOrd="0" parTransId="{71AD6A2C-6079-4239-B2C1-4AC8399167F9}" sibTransId="{094A91F0-A374-4123-955C-B33E11C05418}"/>
    <dgm:cxn modelId="{86BF0945-5574-4343-8046-693B4FA1E5C6}" srcId="{4099DB0D-56A5-435B-AEEA-E58C4DAC6320}" destId="{920EAEBB-FD1C-452B-AD60-99B22B369BD0}" srcOrd="3" destOrd="0" parTransId="{604B5690-A38C-4B14-B0ED-6742839DA23D}" sibTransId="{A8678B1A-D7E2-4C9E-9B7E-2770C4E63BA6}"/>
    <dgm:cxn modelId="{02AD1969-3085-4F3A-B468-2EEF5AC24CE7}" type="presOf" srcId="{D865BF9F-927B-4D93-BC30-59BFA62E024A}" destId="{198971C1-4420-4CA8-88A0-E5FB5A5E0C77}" srcOrd="0" destOrd="0" presId="urn:microsoft.com/office/officeart/2005/8/layout/pList2"/>
    <dgm:cxn modelId="{F1553773-07ED-4E98-9BD4-F9D57845C36C}" type="presOf" srcId="{094A91F0-A374-4123-955C-B33E11C05418}" destId="{EEF74550-B368-46CD-BA72-CB99B0780399}" srcOrd="0" destOrd="0" presId="urn:microsoft.com/office/officeart/2005/8/layout/pList2"/>
    <dgm:cxn modelId="{DA6E5E7F-2B43-43AD-B4CC-8C764528B66B}" type="presOf" srcId="{DA30CDC4-EB06-4D93-86ED-22B16860E7BE}" destId="{BF18CB5D-9F59-4DE4-AF79-4379E50A0E34}" srcOrd="0" destOrd="0" presId="urn:microsoft.com/office/officeart/2005/8/layout/pList2"/>
    <dgm:cxn modelId="{ACC2968F-B882-479B-B6C0-1177D321AD94}" type="presOf" srcId="{61B3F4F7-B8FE-47FF-8379-DF610D88D951}" destId="{EC1D4636-9653-4601-9223-F02CEAE65ACD}" srcOrd="0" destOrd="0" presId="urn:microsoft.com/office/officeart/2005/8/layout/pList2"/>
    <dgm:cxn modelId="{383867AE-0AFC-4B7A-B153-1B830EA635B4}" srcId="{4099DB0D-56A5-435B-AEEA-E58C4DAC6320}" destId="{E8101B56-7DE1-4B28-94A8-B2048169E2B5}" srcOrd="0" destOrd="0" parTransId="{DD4A282D-65BC-4D34-B3D3-B99E9159E542}" sibTransId="{61B3F4F7-B8FE-47FF-8379-DF610D88D951}"/>
    <dgm:cxn modelId="{B500ECB4-CF5D-4D8C-9DDF-52EBE0ADCB2A}" srcId="{4099DB0D-56A5-435B-AEEA-E58C4DAC6320}" destId="{33379989-676F-4F70-A211-65FD6F9A66FB}" srcOrd="4" destOrd="0" parTransId="{72A8612F-8B2C-4488-86D6-4E51E85360CF}" sibTransId="{73E9709D-EFBB-4E1F-923F-207B4AD2D669}"/>
    <dgm:cxn modelId="{3DD645BB-EFE7-424B-91A6-73022037A7F5}" type="presOf" srcId="{A8678B1A-D7E2-4C9E-9B7E-2770C4E63BA6}" destId="{F9C006DB-A729-4A88-A5DC-F50DDA863FBB}" srcOrd="0" destOrd="0" presId="urn:microsoft.com/office/officeart/2005/8/layout/pList2"/>
    <dgm:cxn modelId="{0716D9C1-172C-48F0-A476-960166FCBFA4}" type="presOf" srcId="{4099DB0D-56A5-435B-AEEA-E58C4DAC6320}" destId="{E90DF735-07DC-4FEC-B3F4-FE9639928430}" srcOrd="0" destOrd="0" presId="urn:microsoft.com/office/officeart/2005/8/layout/pList2"/>
    <dgm:cxn modelId="{3EDA09D8-14D0-4404-B7D1-7A21A32B521D}" srcId="{4099DB0D-56A5-435B-AEEA-E58C4DAC6320}" destId="{34A45A08-4A94-4E60-9713-3C8FA8D7AB31}" srcOrd="2" destOrd="0" parTransId="{40C043A5-19E4-4BEF-A612-C2EE61DF84E0}" sibTransId="{DA30CDC4-EB06-4D93-86ED-22B16860E7BE}"/>
    <dgm:cxn modelId="{840D77DB-0FF7-497F-8BB6-BC4744A3C2F9}" type="presOf" srcId="{34A45A08-4A94-4E60-9713-3C8FA8D7AB31}" destId="{F747B560-AB3F-40B5-9279-BDA356460FF5}" srcOrd="0" destOrd="0" presId="urn:microsoft.com/office/officeart/2005/8/layout/pList2"/>
    <dgm:cxn modelId="{86FA23E7-36C1-4D07-86CE-FEA6FE3AD828}" type="presOf" srcId="{920EAEBB-FD1C-452B-AD60-99B22B369BD0}" destId="{BCC50A28-03BC-4D02-8EF4-9965DFA4A269}" srcOrd="0" destOrd="0" presId="urn:microsoft.com/office/officeart/2005/8/layout/pList2"/>
    <dgm:cxn modelId="{718B6D3A-0E1D-4191-87B8-13ADBF07476D}" type="presParOf" srcId="{E90DF735-07DC-4FEC-B3F4-FE9639928430}" destId="{FF6C0D20-FED7-4DF5-841F-798B39D4802A}" srcOrd="0" destOrd="0" presId="urn:microsoft.com/office/officeart/2005/8/layout/pList2"/>
    <dgm:cxn modelId="{A683EFDC-5E1A-49E3-8BAE-B4E996B0DC0F}" type="presParOf" srcId="{E90DF735-07DC-4FEC-B3F4-FE9639928430}" destId="{5B772641-43CD-441F-B5CE-B1D2524F8944}" srcOrd="1" destOrd="0" presId="urn:microsoft.com/office/officeart/2005/8/layout/pList2"/>
    <dgm:cxn modelId="{674EF762-669E-452F-8409-75E46499B61F}" type="presParOf" srcId="{5B772641-43CD-441F-B5CE-B1D2524F8944}" destId="{06307C58-C080-4DD6-843D-8FC576897965}" srcOrd="0" destOrd="0" presId="urn:microsoft.com/office/officeart/2005/8/layout/pList2"/>
    <dgm:cxn modelId="{3517ABD1-C00B-4FFA-9EEB-09AA85ECDF4D}" type="presParOf" srcId="{06307C58-C080-4DD6-843D-8FC576897965}" destId="{EED67F80-8A13-4FE5-A436-F40A2B76E91B}" srcOrd="0" destOrd="0" presId="urn:microsoft.com/office/officeart/2005/8/layout/pList2"/>
    <dgm:cxn modelId="{7407ED3C-9C84-455F-95A0-A22120811E5D}" type="presParOf" srcId="{06307C58-C080-4DD6-843D-8FC576897965}" destId="{BD8D22A6-94E9-4BA8-AE87-7CF9CC99CF36}" srcOrd="1" destOrd="0" presId="urn:microsoft.com/office/officeart/2005/8/layout/pList2"/>
    <dgm:cxn modelId="{5C00EF47-FE2A-42B2-AC1A-0414B17420E0}" type="presParOf" srcId="{06307C58-C080-4DD6-843D-8FC576897965}" destId="{C201DDEB-58D4-4F33-8C9C-854E8A59107C}" srcOrd="2" destOrd="0" presId="urn:microsoft.com/office/officeart/2005/8/layout/pList2"/>
    <dgm:cxn modelId="{F975CAF0-36F9-4A20-961F-7AA7C7F9E07E}" type="presParOf" srcId="{5B772641-43CD-441F-B5CE-B1D2524F8944}" destId="{EC1D4636-9653-4601-9223-F02CEAE65ACD}" srcOrd="1" destOrd="0" presId="urn:microsoft.com/office/officeart/2005/8/layout/pList2"/>
    <dgm:cxn modelId="{B0574702-491E-4732-B26A-83655CE92F3C}" type="presParOf" srcId="{5B772641-43CD-441F-B5CE-B1D2524F8944}" destId="{F3FAEC72-6E90-4BD3-9E8D-B54EC621879F}" srcOrd="2" destOrd="0" presId="urn:microsoft.com/office/officeart/2005/8/layout/pList2"/>
    <dgm:cxn modelId="{05E15C3E-4FE0-4B77-BB32-7BD3AB15F9BC}" type="presParOf" srcId="{F3FAEC72-6E90-4BD3-9E8D-B54EC621879F}" destId="{198971C1-4420-4CA8-88A0-E5FB5A5E0C77}" srcOrd="0" destOrd="0" presId="urn:microsoft.com/office/officeart/2005/8/layout/pList2"/>
    <dgm:cxn modelId="{62743C7F-BEE2-46DA-A862-497C3BDE9BF6}" type="presParOf" srcId="{F3FAEC72-6E90-4BD3-9E8D-B54EC621879F}" destId="{C4EC8693-BD54-4496-BCF1-43A064B855D3}" srcOrd="1" destOrd="0" presId="urn:microsoft.com/office/officeart/2005/8/layout/pList2"/>
    <dgm:cxn modelId="{30E6AB06-1D1E-480E-A72A-E0083B7F6D4B}" type="presParOf" srcId="{F3FAEC72-6E90-4BD3-9E8D-B54EC621879F}" destId="{818D8F6E-A1D1-4FE2-8EF8-AA2AE3D49318}" srcOrd="2" destOrd="0" presId="urn:microsoft.com/office/officeart/2005/8/layout/pList2"/>
    <dgm:cxn modelId="{37A31142-5E4A-4A23-939E-B0AEEB8E0F8B}" type="presParOf" srcId="{5B772641-43CD-441F-B5CE-B1D2524F8944}" destId="{EEF74550-B368-46CD-BA72-CB99B0780399}" srcOrd="3" destOrd="0" presId="urn:microsoft.com/office/officeart/2005/8/layout/pList2"/>
    <dgm:cxn modelId="{C6D621F6-BCED-401B-9DD0-CCF069F44F92}" type="presParOf" srcId="{5B772641-43CD-441F-B5CE-B1D2524F8944}" destId="{B97219E1-CF58-47B9-BB21-792B58979733}" srcOrd="4" destOrd="0" presId="urn:microsoft.com/office/officeart/2005/8/layout/pList2"/>
    <dgm:cxn modelId="{F233B075-5A47-4D5B-BE65-4FE8B58ACB75}" type="presParOf" srcId="{B97219E1-CF58-47B9-BB21-792B58979733}" destId="{F747B560-AB3F-40B5-9279-BDA356460FF5}" srcOrd="0" destOrd="0" presId="urn:microsoft.com/office/officeart/2005/8/layout/pList2"/>
    <dgm:cxn modelId="{3DBFB948-7C95-4489-9CE4-DBAB006D85DC}" type="presParOf" srcId="{B97219E1-CF58-47B9-BB21-792B58979733}" destId="{11957D78-88C8-4123-BF2B-6F655540703E}" srcOrd="1" destOrd="0" presId="urn:microsoft.com/office/officeart/2005/8/layout/pList2"/>
    <dgm:cxn modelId="{278D754A-A27E-4856-944E-A2C314225407}" type="presParOf" srcId="{B97219E1-CF58-47B9-BB21-792B58979733}" destId="{57AC6BCE-54E9-4891-8B21-8C6F6F36B34B}" srcOrd="2" destOrd="0" presId="urn:microsoft.com/office/officeart/2005/8/layout/pList2"/>
    <dgm:cxn modelId="{5DDE2423-63B9-475C-8F2E-FB49F11CAE4A}" type="presParOf" srcId="{5B772641-43CD-441F-B5CE-B1D2524F8944}" destId="{BF18CB5D-9F59-4DE4-AF79-4379E50A0E34}" srcOrd="5" destOrd="0" presId="urn:microsoft.com/office/officeart/2005/8/layout/pList2"/>
    <dgm:cxn modelId="{10E0716F-64B1-4F06-88B0-478FDEFD8661}" type="presParOf" srcId="{5B772641-43CD-441F-B5CE-B1D2524F8944}" destId="{A330AFBA-2A6C-4060-A11D-CD2050FFC833}" srcOrd="6" destOrd="0" presId="urn:microsoft.com/office/officeart/2005/8/layout/pList2"/>
    <dgm:cxn modelId="{7049D18A-254F-46D1-9228-9E99C03522A9}" type="presParOf" srcId="{A330AFBA-2A6C-4060-A11D-CD2050FFC833}" destId="{BCC50A28-03BC-4D02-8EF4-9965DFA4A269}" srcOrd="0" destOrd="0" presId="urn:microsoft.com/office/officeart/2005/8/layout/pList2"/>
    <dgm:cxn modelId="{EC2BB43A-32A8-470B-A5B2-86C91D8C3623}" type="presParOf" srcId="{A330AFBA-2A6C-4060-A11D-CD2050FFC833}" destId="{674A198D-D4FC-45C9-9740-1F9E23A64BD1}" srcOrd="1" destOrd="0" presId="urn:microsoft.com/office/officeart/2005/8/layout/pList2"/>
    <dgm:cxn modelId="{EBBD54AB-03B6-4B29-A700-19684CCEDDC6}" type="presParOf" srcId="{A330AFBA-2A6C-4060-A11D-CD2050FFC833}" destId="{BDCF0554-2F46-406E-A7F3-BE0EA9AC2B5E}" srcOrd="2" destOrd="0" presId="urn:microsoft.com/office/officeart/2005/8/layout/pList2"/>
    <dgm:cxn modelId="{865D0814-850C-4DDE-94CF-AD93BE4BDF91}" type="presParOf" srcId="{5B772641-43CD-441F-B5CE-B1D2524F8944}" destId="{F9C006DB-A729-4A88-A5DC-F50DDA863FBB}" srcOrd="7" destOrd="0" presId="urn:microsoft.com/office/officeart/2005/8/layout/pList2"/>
    <dgm:cxn modelId="{BC40F369-BB47-4385-B0D0-CD8100A366B3}" type="presParOf" srcId="{5B772641-43CD-441F-B5CE-B1D2524F8944}" destId="{155B2287-D4E9-4C73-9C60-93FB8701C4B4}" srcOrd="8" destOrd="0" presId="urn:microsoft.com/office/officeart/2005/8/layout/pList2"/>
    <dgm:cxn modelId="{DCAC4903-0913-48BD-A6F8-AA7E29693208}" type="presParOf" srcId="{155B2287-D4E9-4C73-9C60-93FB8701C4B4}" destId="{62C6D9F8-DC47-49F0-B740-63A4E36C210E}" srcOrd="0" destOrd="0" presId="urn:microsoft.com/office/officeart/2005/8/layout/pList2"/>
    <dgm:cxn modelId="{E0796598-79E6-4C85-8416-05BB7875CE00}" type="presParOf" srcId="{155B2287-D4E9-4C73-9C60-93FB8701C4B4}" destId="{941455FC-AD36-4DB0-8249-33FCF16A17ED}" srcOrd="1" destOrd="0" presId="urn:microsoft.com/office/officeart/2005/8/layout/pList2"/>
    <dgm:cxn modelId="{D9341730-EACB-4D83-8E06-F0F5D17C9CA1}" type="presParOf" srcId="{155B2287-D4E9-4C73-9C60-93FB8701C4B4}" destId="{F017D763-4876-45DC-A0DB-EBCAFC55CE79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3E3B274-39DA-4F8D-A2D9-DA4E1F55B20B}" type="doc">
      <dgm:prSet loTypeId="urn:microsoft.com/office/officeart/2005/8/layout/hList6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IN"/>
        </a:p>
      </dgm:t>
    </dgm:pt>
    <dgm:pt modelId="{BDB4EA13-787E-43C5-86D6-B6079184CA63}">
      <dgm:prSet custT="1"/>
      <dgm:spPr/>
      <dgm:t>
        <a:bodyPr/>
        <a:lstStyle/>
        <a:p>
          <a:r>
            <a:rPr lang="en-US" sz="1700" b="1" i="0" baseline="0" dirty="0">
              <a:solidFill>
                <a:schemeClr val="accent6">
                  <a:lumMod val="20000"/>
                  <a:lumOff val="8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Peak Months</a:t>
          </a:r>
          <a:r>
            <a:rPr lang="en-US" sz="1700" b="0" i="0" baseline="0" dirty="0">
              <a:solidFill>
                <a:schemeClr val="accent6">
                  <a:lumMod val="20000"/>
                  <a:lumOff val="8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:</a:t>
          </a:r>
        </a:p>
        <a:p>
          <a:r>
            <a:rPr lang="en-US" sz="1700" b="0" i="0" baseline="0" dirty="0">
              <a:solidFill>
                <a:schemeClr val="accent6">
                  <a:lumMod val="20000"/>
                  <a:lumOff val="8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Sales peak in end months of every year, and least sales in the start of every year likely tied to seasonal buying patterns.</a:t>
          </a:r>
          <a:endParaRPr lang="en-IN" sz="1700" dirty="0">
            <a:solidFill>
              <a:schemeClr val="accent6">
                <a:lumMod val="20000"/>
                <a:lumOff val="80000"/>
              </a:schemeClr>
            </a:solidFill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02AD789-FA40-40D3-969C-65C6618EFB30}" type="parTrans" cxnId="{C14C9203-A293-4DD5-A9DC-2C2CB93CA181}">
      <dgm:prSet/>
      <dgm:spPr/>
      <dgm:t>
        <a:bodyPr/>
        <a:lstStyle/>
        <a:p>
          <a:endParaRPr lang="en-IN"/>
        </a:p>
      </dgm:t>
    </dgm:pt>
    <dgm:pt modelId="{DE8BB9E6-2D85-4623-B7E5-ECE38017173D}" type="sibTrans" cxnId="{C14C9203-A293-4DD5-A9DC-2C2CB93CA181}">
      <dgm:prSet/>
      <dgm:spPr/>
      <dgm:t>
        <a:bodyPr/>
        <a:lstStyle/>
        <a:p>
          <a:endParaRPr lang="en-IN"/>
        </a:p>
      </dgm:t>
    </dgm:pt>
    <dgm:pt modelId="{9DBD78E1-0614-452E-AF75-193268DF27E4}">
      <dgm:prSet custT="1"/>
      <dgm:spPr/>
      <dgm:t>
        <a:bodyPr/>
        <a:lstStyle/>
        <a:p>
          <a:r>
            <a:rPr lang="en-US" sz="1700" b="1" i="0" baseline="0" dirty="0">
              <a:solidFill>
                <a:schemeClr val="accent6">
                  <a:lumMod val="20000"/>
                  <a:lumOff val="8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Profit Trends:</a:t>
          </a:r>
        </a:p>
        <a:p>
          <a:r>
            <a:rPr lang="en-US" sz="1700" b="0" i="0" baseline="0" dirty="0">
              <a:solidFill>
                <a:schemeClr val="accent6">
                  <a:lumMod val="20000"/>
                  <a:lumOff val="8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Profits follow sales trends, indicating stable profit margins across months.</a:t>
          </a:r>
          <a:endParaRPr lang="en-IN" sz="1700" dirty="0">
            <a:solidFill>
              <a:schemeClr val="accent6">
                <a:lumMod val="20000"/>
                <a:lumOff val="80000"/>
              </a:schemeClr>
            </a:solidFill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B3D1C40-C9CD-412C-B8FD-0B00E37145BA}" type="parTrans" cxnId="{E4BC9B9C-0E44-417D-A3F5-208D9FA09118}">
      <dgm:prSet/>
      <dgm:spPr/>
      <dgm:t>
        <a:bodyPr/>
        <a:lstStyle/>
        <a:p>
          <a:endParaRPr lang="en-IN"/>
        </a:p>
      </dgm:t>
    </dgm:pt>
    <dgm:pt modelId="{79B592A0-7ACE-4BA1-8658-393F5CF3ED01}" type="sibTrans" cxnId="{E4BC9B9C-0E44-417D-A3F5-208D9FA09118}">
      <dgm:prSet/>
      <dgm:spPr/>
      <dgm:t>
        <a:bodyPr/>
        <a:lstStyle/>
        <a:p>
          <a:endParaRPr lang="en-IN"/>
        </a:p>
      </dgm:t>
    </dgm:pt>
    <dgm:pt modelId="{24F5F08E-3DA9-492E-A7E5-C6FE01B05380}">
      <dgm:prSet custT="1"/>
      <dgm:spPr/>
      <dgm:t>
        <a:bodyPr/>
        <a:lstStyle/>
        <a:p>
          <a:r>
            <a:rPr lang="en-US" sz="1700" b="1" i="0" baseline="0" dirty="0">
              <a:solidFill>
                <a:schemeClr val="accent6">
                  <a:lumMod val="20000"/>
                  <a:lumOff val="8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Strategic Focus</a:t>
          </a:r>
          <a:r>
            <a:rPr lang="en-US" sz="1700" b="0" i="0" baseline="0" dirty="0">
              <a:solidFill>
                <a:schemeClr val="accent6">
                  <a:lumMod val="20000"/>
                  <a:lumOff val="8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:</a:t>
          </a:r>
        </a:p>
        <a:p>
          <a:r>
            <a:rPr lang="en-US" sz="1700" b="0" i="0" baseline="0" dirty="0">
              <a:solidFill>
                <a:schemeClr val="accent6">
                  <a:lumMod val="20000"/>
                  <a:lumOff val="8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Maximize returns during peak months by aligning marketing campaigns and inventory management. </a:t>
          </a:r>
          <a:endParaRPr lang="en-IN" sz="1700" dirty="0">
            <a:solidFill>
              <a:schemeClr val="accent6">
                <a:lumMod val="20000"/>
                <a:lumOff val="80000"/>
              </a:schemeClr>
            </a:solidFill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F698A3F-9278-4232-9835-B5935BF897B9}" type="parTrans" cxnId="{9C96ABB1-4FE2-4893-9BE6-1764A3DC992F}">
      <dgm:prSet/>
      <dgm:spPr/>
      <dgm:t>
        <a:bodyPr/>
        <a:lstStyle/>
        <a:p>
          <a:endParaRPr lang="en-IN"/>
        </a:p>
      </dgm:t>
    </dgm:pt>
    <dgm:pt modelId="{A76E9788-4D5F-4613-9EC9-90FCCE183C73}" type="sibTrans" cxnId="{9C96ABB1-4FE2-4893-9BE6-1764A3DC992F}">
      <dgm:prSet/>
      <dgm:spPr/>
      <dgm:t>
        <a:bodyPr/>
        <a:lstStyle/>
        <a:p>
          <a:endParaRPr lang="en-IN"/>
        </a:p>
      </dgm:t>
    </dgm:pt>
    <dgm:pt modelId="{7EA52060-FFCE-4E8C-AD34-A5BEFCCEF018}" type="pres">
      <dgm:prSet presAssocID="{13E3B274-39DA-4F8D-A2D9-DA4E1F55B20B}" presName="Name0" presStyleCnt="0">
        <dgm:presLayoutVars>
          <dgm:dir/>
          <dgm:resizeHandles val="exact"/>
        </dgm:presLayoutVars>
      </dgm:prSet>
      <dgm:spPr/>
    </dgm:pt>
    <dgm:pt modelId="{AFADCF0D-2D3D-491C-A44F-6943932DD37D}" type="pres">
      <dgm:prSet presAssocID="{BDB4EA13-787E-43C5-86D6-B6079184CA63}" presName="node" presStyleLbl="node1" presStyleIdx="0" presStyleCnt="3">
        <dgm:presLayoutVars>
          <dgm:bulletEnabled val="1"/>
        </dgm:presLayoutVars>
      </dgm:prSet>
      <dgm:spPr/>
    </dgm:pt>
    <dgm:pt modelId="{830EE82D-8318-47BD-9BDC-2B980FB59F39}" type="pres">
      <dgm:prSet presAssocID="{DE8BB9E6-2D85-4623-B7E5-ECE38017173D}" presName="sibTrans" presStyleCnt="0"/>
      <dgm:spPr/>
    </dgm:pt>
    <dgm:pt modelId="{7D2AFFB6-BAF8-4B2E-909E-3813DD0594B8}" type="pres">
      <dgm:prSet presAssocID="{9DBD78E1-0614-452E-AF75-193268DF27E4}" presName="node" presStyleLbl="node1" presStyleIdx="1" presStyleCnt="3">
        <dgm:presLayoutVars>
          <dgm:bulletEnabled val="1"/>
        </dgm:presLayoutVars>
      </dgm:prSet>
      <dgm:spPr/>
    </dgm:pt>
    <dgm:pt modelId="{F3E5233C-E901-497D-9ED1-5B2A48BC53AC}" type="pres">
      <dgm:prSet presAssocID="{79B592A0-7ACE-4BA1-8658-393F5CF3ED01}" presName="sibTrans" presStyleCnt="0"/>
      <dgm:spPr/>
    </dgm:pt>
    <dgm:pt modelId="{2FDDD6BF-0177-4A74-A18E-08A11F5EDCDD}" type="pres">
      <dgm:prSet presAssocID="{24F5F08E-3DA9-492E-A7E5-C6FE01B05380}" presName="node" presStyleLbl="node1" presStyleIdx="2" presStyleCnt="3">
        <dgm:presLayoutVars>
          <dgm:bulletEnabled val="1"/>
        </dgm:presLayoutVars>
      </dgm:prSet>
      <dgm:spPr/>
    </dgm:pt>
  </dgm:ptLst>
  <dgm:cxnLst>
    <dgm:cxn modelId="{C14C9203-A293-4DD5-A9DC-2C2CB93CA181}" srcId="{13E3B274-39DA-4F8D-A2D9-DA4E1F55B20B}" destId="{BDB4EA13-787E-43C5-86D6-B6079184CA63}" srcOrd="0" destOrd="0" parTransId="{002AD789-FA40-40D3-969C-65C6618EFB30}" sibTransId="{DE8BB9E6-2D85-4623-B7E5-ECE38017173D}"/>
    <dgm:cxn modelId="{4ED78310-5355-49DB-B7A5-5AB4737017E6}" type="presOf" srcId="{9DBD78E1-0614-452E-AF75-193268DF27E4}" destId="{7D2AFFB6-BAF8-4B2E-909E-3813DD0594B8}" srcOrd="0" destOrd="0" presId="urn:microsoft.com/office/officeart/2005/8/layout/hList6"/>
    <dgm:cxn modelId="{412E281D-CC0B-4886-84AA-BC788C1C73A5}" type="presOf" srcId="{24F5F08E-3DA9-492E-A7E5-C6FE01B05380}" destId="{2FDDD6BF-0177-4A74-A18E-08A11F5EDCDD}" srcOrd="0" destOrd="0" presId="urn:microsoft.com/office/officeart/2005/8/layout/hList6"/>
    <dgm:cxn modelId="{EC3ADF48-1F8F-405B-98D1-E15B750C598E}" type="presOf" srcId="{13E3B274-39DA-4F8D-A2D9-DA4E1F55B20B}" destId="{7EA52060-FFCE-4E8C-AD34-A5BEFCCEF018}" srcOrd="0" destOrd="0" presId="urn:microsoft.com/office/officeart/2005/8/layout/hList6"/>
    <dgm:cxn modelId="{C6C3D26D-772C-4036-8336-EA0EDDB04EC2}" type="presOf" srcId="{BDB4EA13-787E-43C5-86D6-B6079184CA63}" destId="{AFADCF0D-2D3D-491C-A44F-6943932DD37D}" srcOrd="0" destOrd="0" presId="urn:microsoft.com/office/officeart/2005/8/layout/hList6"/>
    <dgm:cxn modelId="{E4BC9B9C-0E44-417D-A3F5-208D9FA09118}" srcId="{13E3B274-39DA-4F8D-A2D9-DA4E1F55B20B}" destId="{9DBD78E1-0614-452E-AF75-193268DF27E4}" srcOrd="1" destOrd="0" parTransId="{CB3D1C40-C9CD-412C-B8FD-0B00E37145BA}" sibTransId="{79B592A0-7ACE-4BA1-8658-393F5CF3ED01}"/>
    <dgm:cxn modelId="{9C96ABB1-4FE2-4893-9BE6-1764A3DC992F}" srcId="{13E3B274-39DA-4F8D-A2D9-DA4E1F55B20B}" destId="{24F5F08E-3DA9-492E-A7E5-C6FE01B05380}" srcOrd="2" destOrd="0" parTransId="{8F698A3F-9278-4232-9835-B5935BF897B9}" sibTransId="{A76E9788-4D5F-4613-9EC9-90FCCE183C73}"/>
    <dgm:cxn modelId="{3D8B9340-F5F0-470B-B465-DA1632C91E9B}" type="presParOf" srcId="{7EA52060-FFCE-4E8C-AD34-A5BEFCCEF018}" destId="{AFADCF0D-2D3D-491C-A44F-6943932DD37D}" srcOrd="0" destOrd="0" presId="urn:microsoft.com/office/officeart/2005/8/layout/hList6"/>
    <dgm:cxn modelId="{EBCB403B-00D9-41AD-8108-2F811F627811}" type="presParOf" srcId="{7EA52060-FFCE-4E8C-AD34-A5BEFCCEF018}" destId="{830EE82D-8318-47BD-9BDC-2B980FB59F39}" srcOrd="1" destOrd="0" presId="urn:microsoft.com/office/officeart/2005/8/layout/hList6"/>
    <dgm:cxn modelId="{9E093D71-F950-4BF7-AB9A-8AEB3703F292}" type="presParOf" srcId="{7EA52060-FFCE-4E8C-AD34-A5BEFCCEF018}" destId="{7D2AFFB6-BAF8-4B2E-909E-3813DD0594B8}" srcOrd="2" destOrd="0" presId="urn:microsoft.com/office/officeart/2005/8/layout/hList6"/>
    <dgm:cxn modelId="{F6018B21-BB86-4DC3-9568-C6FF7FD967F0}" type="presParOf" srcId="{7EA52060-FFCE-4E8C-AD34-A5BEFCCEF018}" destId="{F3E5233C-E901-497D-9ED1-5B2A48BC53AC}" srcOrd="3" destOrd="0" presId="urn:microsoft.com/office/officeart/2005/8/layout/hList6"/>
    <dgm:cxn modelId="{601DFE1D-B640-482A-8A1D-0296829EB83D}" type="presParOf" srcId="{7EA52060-FFCE-4E8C-AD34-A5BEFCCEF018}" destId="{2FDDD6BF-0177-4A74-A18E-08A11F5EDCDD}" srcOrd="4" destOrd="0" presId="urn:microsoft.com/office/officeart/2005/8/layout/hList6"/>
  </dgm:cxnLst>
  <dgm:bg>
    <a:gradFill>
      <a:gsLst>
        <a:gs pos="0">
          <a:schemeClr val="accent1">
            <a:lumMod val="5000"/>
            <a:lumOff val="95000"/>
          </a:schemeClr>
        </a:gs>
        <a:gs pos="74000">
          <a:schemeClr val="accent1">
            <a:lumMod val="45000"/>
            <a:lumOff val="55000"/>
          </a:schemeClr>
        </a:gs>
        <a:gs pos="83000">
          <a:schemeClr val="accent1">
            <a:lumMod val="45000"/>
            <a:lumOff val="55000"/>
          </a:schemeClr>
        </a:gs>
        <a:gs pos="100000">
          <a:schemeClr val="accent1">
            <a:lumMod val="30000"/>
            <a:lumOff val="70000"/>
          </a:schemeClr>
        </a:gs>
      </a:gsLst>
      <a:lin ang="5400000" scaled="1"/>
    </a:gradFill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95B5D77-AF87-4550-8EA7-23AF8CD683A8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IN"/>
        </a:p>
      </dgm:t>
    </dgm:pt>
    <dgm:pt modelId="{676718FA-11DD-4CDD-8F46-2C0D31BD6201}">
      <dgm:prSet/>
      <dgm:spPr/>
      <dgm:t>
        <a:bodyPr/>
        <a:lstStyle/>
        <a:p>
          <a:r>
            <a:rPr lang="en-US" b="1" i="0" baseline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West and East Regions dominate both sales and profit.</a:t>
          </a:r>
          <a:endParaRPr lang="en-IN" b="1" dirty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49B8DD1-59C6-4F05-8398-945982F41E42}" type="parTrans" cxnId="{53D33DCF-00DF-4180-8A0D-C2A9DCD559E7}">
      <dgm:prSet/>
      <dgm:spPr/>
      <dgm:t>
        <a:bodyPr/>
        <a:lstStyle/>
        <a:p>
          <a:endParaRPr lang="en-IN"/>
        </a:p>
      </dgm:t>
    </dgm:pt>
    <dgm:pt modelId="{4B534C4F-335A-4E8F-AA2E-7315545771FE}" type="sibTrans" cxnId="{53D33DCF-00DF-4180-8A0D-C2A9DCD559E7}">
      <dgm:prSet/>
      <dgm:spPr/>
      <dgm:t>
        <a:bodyPr/>
        <a:lstStyle/>
        <a:p>
          <a:endParaRPr lang="en-IN"/>
        </a:p>
      </dgm:t>
    </dgm:pt>
    <dgm:pt modelId="{C5ECB3AD-051F-4F11-BD97-E053DAF48532}">
      <dgm:prSet/>
      <dgm:spPr/>
      <dgm:t>
        <a:bodyPr/>
        <a:lstStyle/>
        <a:p>
          <a:r>
            <a:rPr lang="en-US" b="1" i="0" baseline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North Region is underperforming with lower sales and profit contributions.</a:t>
          </a:r>
          <a:endParaRPr lang="en-IN" b="1" dirty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846CBB2-BE0E-40CD-AD34-99EEDC33E986}" type="parTrans" cxnId="{C343B605-84C7-44AE-913A-D58349E770CF}">
      <dgm:prSet/>
      <dgm:spPr/>
      <dgm:t>
        <a:bodyPr/>
        <a:lstStyle/>
        <a:p>
          <a:endParaRPr lang="en-IN"/>
        </a:p>
      </dgm:t>
    </dgm:pt>
    <dgm:pt modelId="{64267DFC-292E-4DDD-8E20-00EFBD7BF81F}" type="sibTrans" cxnId="{C343B605-84C7-44AE-913A-D58349E770CF}">
      <dgm:prSet/>
      <dgm:spPr/>
      <dgm:t>
        <a:bodyPr/>
        <a:lstStyle/>
        <a:p>
          <a:endParaRPr lang="en-IN"/>
        </a:p>
      </dgm:t>
    </dgm:pt>
    <dgm:pt modelId="{5791A9DF-490B-4EAE-BA63-FF74C4CDBECE}">
      <dgm:prSet/>
      <dgm:spPr/>
      <dgm:t>
        <a:bodyPr/>
        <a:lstStyle/>
        <a:p>
          <a:r>
            <a:rPr lang="en-US" b="1" i="0" baseline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Key Action: Focus on enhancing marketing, product diversity, and discounts in underperforming regions like North.</a:t>
          </a:r>
          <a:endParaRPr lang="en-IN" b="1" dirty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B30EF599-2555-4D1C-91C2-E4A9EB84CD4D}" type="parTrans" cxnId="{51BCB833-EC38-44C3-8448-F7BDA36842D0}">
      <dgm:prSet/>
      <dgm:spPr/>
      <dgm:t>
        <a:bodyPr/>
        <a:lstStyle/>
        <a:p>
          <a:endParaRPr lang="en-IN"/>
        </a:p>
      </dgm:t>
    </dgm:pt>
    <dgm:pt modelId="{6703A1F7-665E-47CC-ABE5-34BE5F567457}" type="sibTrans" cxnId="{51BCB833-EC38-44C3-8448-F7BDA36842D0}">
      <dgm:prSet/>
      <dgm:spPr/>
      <dgm:t>
        <a:bodyPr/>
        <a:lstStyle/>
        <a:p>
          <a:endParaRPr lang="en-IN"/>
        </a:p>
      </dgm:t>
    </dgm:pt>
    <dgm:pt modelId="{C69C11E8-EC2F-485C-9223-5BD3BE1013EC}" type="pres">
      <dgm:prSet presAssocID="{F95B5D77-AF87-4550-8EA7-23AF8CD683A8}" presName="linear" presStyleCnt="0">
        <dgm:presLayoutVars>
          <dgm:animLvl val="lvl"/>
          <dgm:resizeHandles val="exact"/>
        </dgm:presLayoutVars>
      </dgm:prSet>
      <dgm:spPr/>
    </dgm:pt>
    <dgm:pt modelId="{EEFF08A2-B656-4751-B5DA-362BA9F349E3}" type="pres">
      <dgm:prSet presAssocID="{676718FA-11DD-4CDD-8F46-2C0D31BD620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5A9E9CF-A2E2-4467-A801-BE1BE112BDD1}" type="pres">
      <dgm:prSet presAssocID="{4B534C4F-335A-4E8F-AA2E-7315545771FE}" presName="spacer" presStyleCnt="0"/>
      <dgm:spPr/>
    </dgm:pt>
    <dgm:pt modelId="{6495072A-E1AC-4123-A0FB-625597523D33}" type="pres">
      <dgm:prSet presAssocID="{C5ECB3AD-051F-4F11-BD97-E053DAF4853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4C62B8B-BF29-4099-9316-36916C979EFA}" type="pres">
      <dgm:prSet presAssocID="{64267DFC-292E-4DDD-8E20-00EFBD7BF81F}" presName="spacer" presStyleCnt="0"/>
      <dgm:spPr/>
    </dgm:pt>
    <dgm:pt modelId="{88150398-3F27-49E5-98A0-C9904BEA5799}" type="pres">
      <dgm:prSet presAssocID="{5791A9DF-490B-4EAE-BA63-FF74C4CDBEC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C343B605-84C7-44AE-913A-D58349E770CF}" srcId="{F95B5D77-AF87-4550-8EA7-23AF8CD683A8}" destId="{C5ECB3AD-051F-4F11-BD97-E053DAF48532}" srcOrd="1" destOrd="0" parTransId="{8846CBB2-BE0E-40CD-AD34-99EEDC33E986}" sibTransId="{64267DFC-292E-4DDD-8E20-00EFBD7BF81F}"/>
    <dgm:cxn modelId="{51BCB833-EC38-44C3-8448-F7BDA36842D0}" srcId="{F95B5D77-AF87-4550-8EA7-23AF8CD683A8}" destId="{5791A9DF-490B-4EAE-BA63-FF74C4CDBECE}" srcOrd="2" destOrd="0" parTransId="{B30EF599-2555-4D1C-91C2-E4A9EB84CD4D}" sibTransId="{6703A1F7-665E-47CC-ABE5-34BE5F567457}"/>
    <dgm:cxn modelId="{89E6B45E-66D9-4C70-9B96-0DF3A4C4F322}" type="presOf" srcId="{F95B5D77-AF87-4550-8EA7-23AF8CD683A8}" destId="{C69C11E8-EC2F-485C-9223-5BD3BE1013EC}" srcOrd="0" destOrd="0" presId="urn:microsoft.com/office/officeart/2005/8/layout/vList2"/>
    <dgm:cxn modelId="{F1585951-10E1-4985-B573-FC1BDDDCFEC8}" type="presOf" srcId="{C5ECB3AD-051F-4F11-BD97-E053DAF48532}" destId="{6495072A-E1AC-4123-A0FB-625597523D33}" srcOrd="0" destOrd="0" presId="urn:microsoft.com/office/officeart/2005/8/layout/vList2"/>
    <dgm:cxn modelId="{765ECE51-40AD-4A6D-94E2-39A2DACD76AB}" type="presOf" srcId="{5791A9DF-490B-4EAE-BA63-FF74C4CDBECE}" destId="{88150398-3F27-49E5-98A0-C9904BEA5799}" srcOrd="0" destOrd="0" presId="urn:microsoft.com/office/officeart/2005/8/layout/vList2"/>
    <dgm:cxn modelId="{53D33DCF-00DF-4180-8A0D-C2A9DCD559E7}" srcId="{F95B5D77-AF87-4550-8EA7-23AF8CD683A8}" destId="{676718FA-11DD-4CDD-8F46-2C0D31BD6201}" srcOrd="0" destOrd="0" parTransId="{449B8DD1-59C6-4F05-8398-945982F41E42}" sibTransId="{4B534C4F-335A-4E8F-AA2E-7315545771FE}"/>
    <dgm:cxn modelId="{647C83DC-36D1-4709-BF80-66DC5202834B}" type="presOf" srcId="{676718FA-11DD-4CDD-8F46-2C0D31BD6201}" destId="{EEFF08A2-B656-4751-B5DA-362BA9F349E3}" srcOrd="0" destOrd="0" presId="urn:microsoft.com/office/officeart/2005/8/layout/vList2"/>
    <dgm:cxn modelId="{CCE9121F-83A7-443F-85CB-1BDCA1EF59CC}" type="presParOf" srcId="{C69C11E8-EC2F-485C-9223-5BD3BE1013EC}" destId="{EEFF08A2-B656-4751-B5DA-362BA9F349E3}" srcOrd="0" destOrd="0" presId="urn:microsoft.com/office/officeart/2005/8/layout/vList2"/>
    <dgm:cxn modelId="{3D46B30B-CDBF-42A2-86BD-A4ED742515C2}" type="presParOf" srcId="{C69C11E8-EC2F-485C-9223-5BD3BE1013EC}" destId="{05A9E9CF-A2E2-4467-A801-BE1BE112BDD1}" srcOrd="1" destOrd="0" presId="urn:microsoft.com/office/officeart/2005/8/layout/vList2"/>
    <dgm:cxn modelId="{98B9EB8F-0111-41AD-9953-45B8323D8A5C}" type="presParOf" srcId="{C69C11E8-EC2F-485C-9223-5BD3BE1013EC}" destId="{6495072A-E1AC-4123-A0FB-625597523D33}" srcOrd="2" destOrd="0" presId="urn:microsoft.com/office/officeart/2005/8/layout/vList2"/>
    <dgm:cxn modelId="{97357F93-7C67-42AE-9B88-71B698370A6A}" type="presParOf" srcId="{C69C11E8-EC2F-485C-9223-5BD3BE1013EC}" destId="{94C62B8B-BF29-4099-9316-36916C979EFA}" srcOrd="3" destOrd="0" presId="urn:microsoft.com/office/officeart/2005/8/layout/vList2"/>
    <dgm:cxn modelId="{0BEC83A8-61A0-434E-94CB-F960E4837C4B}" type="presParOf" srcId="{C69C11E8-EC2F-485C-9223-5BD3BE1013EC}" destId="{88150398-3F27-49E5-98A0-C9904BEA5799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BFC9E39-6FFD-4CF7-9341-F924034EADAA}" type="doc">
      <dgm:prSet loTypeId="urn:microsoft.com/office/officeart/2008/layout/VerticalCircleLis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IN"/>
        </a:p>
      </dgm:t>
    </dgm:pt>
    <dgm:pt modelId="{083B2805-A50A-44EB-9B10-609A9E69989D}">
      <dgm:prSet/>
      <dgm:spPr/>
      <dgm:t>
        <a:bodyPr/>
        <a:lstStyle/>
        <a:p>
          <a:r>
            <a:rPr lang="en-US" i="0" baseline="0" dirty="0"/>
            <a:t>Kanyakumari leads in total sales, followed closely by Vellore and Tirunelveli.</a:t>
          </a:r>
          <a:endParaRPr lang="en-IN" dirty="0"/>
        </a:p>
      </dgm:t>
    </dgm:pt>
    <dgm:pt modelId="{45190889-F2C2-4835-BABF-EAA60FB529AA}" type="parTrans" cxnId="{B0E95C8A-F323-4E3D-8FA2-9802656F492E}">
      <dgm:prSet/>
      <dgm:spPr/>
      <dgm:t>
        <a:bodyPr/>
        <a:lstStyle/>
        <a:p>
          <a:endParaRPr lang="en-IN"/>
        </a:p>
      </dgm:t>
    </dgm:pt>
    <dgm:pt modelId="{65C76A6B-654B-4F65-ADBB-F7D393947B99}" type="sibTrans" cxnId="{B0E95C8A-F323-4E3D-8FA2-9802656F492E}">
      <dgm:prSet/>
      <dgm:spPr/>
      <dgm:t>
        <a:bodyPr/>
        <a:lstStyle/>
        <a:p>
          <a:endParaRPr lang="en-IN"/>
        </a:p>
      </dgm:t>
    </dgm:pt>
    <dgm:pt modelId="{B84AF357-4008-47FE-A81E-B19C43BB7E01}">
      <dgm:prSet/>
      <dgm:spPr/>
      <dgm:t>
        <a:bodyPr/>
        <a:lstStyle/>
        <a:p>
          <a:r>
            <a:rPr lang="en-US" i="0" baseline="0" dirty="0"/>
            <a:t>Sales Distribution: The top 10 cities collectively generate a substantial portion of revenue.</a:t>
          </a:r>
          <a:endParaRPr lang="en-IN" dirty="0"/>
        </a:p>
      </dgm:t>
    </dgm:pt>
    <dgm:pt modelId="{186F767E-EBFC-4712-BACC-18A59C42DB34}" type="parTrans" cxnId="{8ED4F3F3-A410-4CF9-9053-2EE467FD0DAE}">
      <dgm:prSet/>
      <dgm:spPr/>
      <dgm:t>
        <a:bodyPr/>
        <a:lstStyle/>
        <a:p>
          <a:endParaRPr lang="en-IN"/>
        </a:p>
      </dgm:t>
    </dgm:pt>
    <dgm:pt modelId="{D7FD1C55-4143-43BE-98F9-506EEB5841D0}" type="sibTrans" cxnId="{8ED4F3F3-A410-4CF9-9053-2EE467FD0DAE}">
      <dgm:prSet/>
      <dgm:spPr/>
      <dgm:t>
        <a:bodyPr/>
        <a:lstStyle/>
        <a:p>
          <a:endParaRPr lang="en-IN"/>
        </a:p>
      </dgm:t>
    </dgm:pt>
    <dgm:pt modelId="{CDC63BF8-E04A-488B-B57E-3DF73FFEFAF3}">
      <dgm:prSet/>
      <dgm:spPr/>
      <dgm:t>
        <a:bodyPr/>
        <a:lstStyle/>
        <a:p>
          <a:r>
            <a:rPr lang="en-US" i="0" baseline="0" dirty="0"/>
            <a:t>Recommendation: Develop city-specific campaigns in top-performing regions to boost localized growth. </a:t>
          </a:r>
          <a:endParaRPr lang="en-IN" dirty="0"/>
        </a:p>
      </dgm:t>
    </dgm:pt>
    <dgm:pt modelId="{612D7396-FC6A-4D90-BADF-B85D16126ADB}" type="parTrans" cxnId="{5F30C8FE-5C1A-4E5C-895E-7A91625FDB34}">
      <dgm:prSet/>
      <dgm:spPr/>
      <dgm:t>
        <a:bodyPr/>
        <a:lstStyle/>
        <a:p>
          <a:endParaRPr lang="en-IN"/>
        </a:p>
      </dgm:t>
    </dgm:pt>
    <dgm:pt modelId="{42A3EA40-6D35-45CA-AE1F-6369FAE8E8A3}" type="sibTrans" cxnId="{5F30C8FE-5C1A-4E5C-895E-7A91625FDB34}">
      <dgm:prSet/>
      <dgm:spPr/>
      <dgm:t>
        <a:bodyPr/>
        <a:lstStyle/>
        <a:p>
          <a:endParaRPr lang="en-IN"/>
        </a:p>
      </dgm:t>
    </dgm:pt>
    <dgm:pt modelId="{44F824B9-A37C-41AD-948B-AF3E045DF523}" type="pres">
      <dgm:prSet presAssocID="{EBFC9E39-6FFD-4CF7-9341-F924034EADAA}" presName="Name0" presStyleCnt="0">
        <dgm:presLayoutVars>
          <dgm:dir/>
        </dgm:presLayoutVars>
      </dgm:prSet>
      <dgm:spPr/>
    </dgm:pt>
    <dgm:pt modelId="{0318A5A7-82BA-4BB2-8392-ABF3194ED2C8}" type="pres">
      <dgm:prSet presAssocID="{083B2805-A50A-44EB-9B10-609A9E69989D}" presName="noChildren" presStyleCnt="0"/>
      <dgm:spPr/>
    </dgm:pt>
    <dgm:pt modelId="{2A98F25D-6BB5-4934-8ACD-086D85EF32F4}" type="pres">
      <dgm:prSet presAssocID="{083B2805-A50A-44EB-9B10-609A9E69989D}" presName="gap" presStyleCnt="0"/>
      <dgm:spPr/>
    </dgm:pt>
    <dgm:pt modelId="{D0D2A6DD-965C-4D77-B05A-844C0902C7D7}" type="pres">
      <dgm:prSet presAssocID="{083B2805-A50A-44EB-9B10-609A9E69989D}" presName="medCircle2" presStyleLbl="vennNode1" presStyleIdx="0" presStyleCnt="3"/>
      <dgm:spPr/>
    </dgm:pt>
    <dgm:pt modelId="{A70D09AD-78AE-4581-BAB7-5C9C7E01B545}" type="pres">
      <dgm:prSet presAssocID="{083B2805-A50A-44EB-9B10-609A9E69989D}" presName="txLvlOnly1" presStyleLbl="revTx" presStyleIdx="0" presStyleCnt="3"/>
      <dgm:spPr/>
    </dgm:pt>
    <dgm:pt modelId="{C91ABB25-A7D8-4DDF-B6B7-EFD3794AEBBA}" type="pres">
      <dgm:prSet presAssocID="{B84AF357-4008-47FE-A81E-B19C43BB7E01}" presName="noChildren" presStyleCnt="0"/>
      <dgm:spPr/>
    </dgm:pt>
    <dgm:pt modelId="{E2CB519F-9BF6-4B82-98D9-7C154EEB4B19}" type="pres">
      <dgm:prSet presAssocID="{B84AF357-4008-47FE-A81E-B19C43BB7E01}" presName="gap" presStyleCnt="0"/>
      <dgm:spPr/>
    </dgm:pt>
    <dgm:pt modelId="{3794EFDB-A4A1-4948-8A18-03B7D6D3FF85}" type="pres">
      <dgm:prSet presAssocID="{B84AF357-4008-47FE-A81E-B19C43BB7E01}" presName="medCircle2" presStyleLbl="vennNode1" presStyleIdx="1" presStyleCnt="3"/>
      <dgm:spPr/>
    </dgm:pt>
    <dgm:pt modelId="{B424110D-B7E1-4387-AF04-36DA48E82215}" type="pres">
      <dgm:prSet presAssocID="{B84AF357-4008-47FE-A81E-B19C43BB7E01}" presName="txLvlOnly1" presStyleLbl="revTx" presStyleIdx="1" presStyleCnt="3"/>
      <dgm:spPr/>
    </dgm:pt>
    <dgm:pt modelId="{D964C44B-0FD3-4CDA-9960-2288ADDEEACA}" type="pres">
      <dgm:prSet presAssocID="{CDC63BF8-E04A-488B-B57E-3DF73FFEFAF3}" presName="noChildren" presStyleCnt="0"/>
      <dgm:spPr/>
    </dgm:pt>
    <dgm:pt modelId="{B237D363-CC06-41DA-8000-AEBE5446F302}" type="pres">
      <dgm:prSet presAssocID="{CDC63BF8-E04A-488B-B57E-3DF73FFEFAF3}" presName="gap" presStyleCnt="0"/>
      <dgm:spPr/>
    </dgm:pt>
    <dgm:pt modelId="{7C4BDC5B-6D63-416F-A0EF-52923D71260F}" type="pres">
      <dgm:prSet presAssocID="{CDC63BF8-E04A-488B-B57E-3DF73FFEFAF3}" presName="medCircle2" presStyleLbl="vennNode1" presStyleIdx="2" presStyleCnt="3"/>
      <dgm:spPr/>
    </dgm:pt>
    <dgm:pt modelId="{1C005003-963E-4088-9900-8D5A5935E388}" type="pres">
      <dgm:prSet presAssocID="{CDC63BF8-E04A-488B-B57E-3DF73FFEFAF3}" presName="txLvlOnly1" presStyleLbl="revTx" presStyleIdx="2" presStyleCnt="3"/>
      <dgm:spPr/>
    </dgm:pt>
  </dgm:ptLst>
  <dgm:cxnLst>
    <dgm:cxn modelId="{B0E95C8A-F323-4E3D-8FA2-9802656F492E}" srcId="{EBFC9E39-6FFD-4CF7-9341-F924034EADAA}" destId="{083B2805-A50A-44EB-9B10-609A9E69989D}" srcOrd="0" destOrd="0" parTransId="{45190889-F2C2-4835-BABF-EAA60FB529AA}" sibTransId="{65C76A6B-654B-4F65-ADBB-F7D393947B99}"/>
    <dgm:cxn modelId="{91ECDEAD-A903-40D8-AA8D-9AB87D0F63FA}" type="presOf" srcId="{EBFC9E39-6FFD-4CF7-9341-F924034EADAA}" destId="{44F824B9-A37C-41AD-948B-AF3E045DF523}" srcOrd="0" destOrd="0" presId="urn:microsoft.com/office/officeart/2008/layout/VerticalCircleList"/>
    <dgm:cxn modelId="{CA97DFBC-6288-4A77-8D60-4180630198E2}" type="presOf" srcId="{083B2805-A50A-44EB-9B10-609A9E69989D}" destId="{A70D09AD-78AE-4581-BAB7-5C9C7E01B545}" srcOrd="0" destOrd="0" presId="urn:microsoft.com/office/officeart/2008/layout/VerticalCircleList"/>
    <dgm:cxn modelId="{0BCDD5D1-06B2-48C4-A647-18FB369CF625}" type="presOf" srcId="{CDC63BF8-E04A-488B-B57E-3DF73FFEFAF3}" destId="{1C005003-963E-4088-9900-8D5A5935E388}" srcOrd="0" destOrd="0" presId="urn:microsoft.com/office/officeart/2008/layout/VerticalCircleList"/>
    <dgm:cxn modelId="{8ED4F3F3-A410-4CF9-9053-2EE467FD0DAE}" srcId="{EBFC9E39-6FFD-4CF7-9341-F924034EADAA}" destId="{B84AF357-4008-47FE-A81E-B19C43BB7E01}" srcOrd="1" destOrd="0" parTransId="{186F767E-EBFC-4712-BACC-18A59C42DB34}" sibTransId="{D7FD1C55-4143-43BE-98F9-506EEB5841D0}"/>
    <dgm:cxn modelId="{5F12A9F9-6D90-4CD7-8291-5D36AE9BD4D9}" type="presOf" srcId="{B84AF357-4008-47FE-A81E-B19C43BB7E01}" destId="{B424110D-B7E1-4387-AF04-36DA48E82215}" srcOrd="0" destOrd="0" presId="urn:microsoft.com/office/officeart/2008/layout/VerticalCircleList"/>
    <dgm:cxn modelId="{5F30C8FE-5C1A-4E5C-895E-7A91625FDB34}" srcId="{EBFC9E39-6FFD-4CF7-9341-F924034EADAA}" destId="{CDC63BF8-E04A-488B-B57E-3DF73FFEFAF3}" srcOrd="2" destOrd="0" parTransId="{612D7396-FC6A-4D90-BADF-B85D16126ADB}" sibTransId="{42A3EA40-6D35-45CA-AE1F-6369FAE8E8A3}"/>
    <dgm:cxn modelId="{4B4F6B38-84B2-4C70-887B-7C9B396DE5CE}" type="presParOf" srcId="{44F824B9-A37C-41AD-948B-AF3E045DF523}" destId="{0318A5A7-82BA-4BB2-8392-ABF3194ED2C8}" srcOrd="0" destOrd="0" presId="urn:microsoft.com/office/officeart/2008/layout/VerticalCircleList"/>
    <dgm:cxn modelId="{9B84216F-D1B2-4DE6-AC70-A61557FD033F}" type="presParOf" srcId="{0318A5A7-82BA-4BB2-8392-ABF3194ED2C8}" destId="{2A98F25D-6BB5-4934-8ACD-086D85EF32F4}" srcOrd="0" destOrd="0" presId="urn:microsoft.com/office/officeart/2008/layout/VerticalCircleList"/>
    <dgm:cxn modelId="{0617E973-E3E5-4C0A-A9DD-8DEC448CDC1D}" type="presParOf" srcId="{0318A5A7-82BA-4BB2-8392-ABF3194ED2C8}" destId="{D0D2A6DD-965C-4D77-B05A-844C0902C7D7}" srcOrd="1" destOrd="0" presId="urn:microsoft.com/office/officeart/2008/layout/VerticalCircleList"/>
    <dgm:cxn modelId="{D34770F0-5F9E-4B63-9D62-8EE172ACCA6C}" type="presParOf" srcId="{0318A5A7-82BA-4BB2-8392-ABF3194ED2C8}" destId="{A70D09AD-78AE-4581-BAB7-5C9C7E01B545}" srcOrd="2" destOrd="0" presId="urn:microsoft.com/office/officeart/2008/layout/VerticalCircleList"/>
    <dgm:cxn modelId="{18C3074A-E884-4B73-9E5F-90DD99099D41}" type="presParOf" srcId="{44F824B9-A37C-41AD-948B-AF3E045DF523}" destId="{C91ABB25-A7D8-4DDF-B6B7-EFD3794AEBBA}" srcOrd="1" destOrd="0" presId="urn:microsoft.com/office/officeart/2008/layout/VerticalCircleList"/>
    <dgm:cxn modelId="{E28B12F8-4043-4F1F-AAB1-6A32AAE57F13}" type="presParOf" srcId="{C91ABB25-A7D8-4DDF-B6B7-EFD3794AEBBA}" destId="{E2CB519F-9BF6-4B82-98D9-7C154EEB4B19}" srcOrd="0" destOrd="0" presId="urn:microsoft.com/office/officeart/2008/layout/VerticalCircleList"/>
    <dgm:cxn modelId="{B5E495DD-937F-4F13-9A52-419E61E2D01D}" type="presParOf" srcId="{C91ABB25-A7D8-4DDF-B6B7-EFD3794AEBBA}" destId="{3794EFDB-A4A1-4948-8A18-03B7D6D3FF85}" srcOrd="1" destOrd="0" presId="urn:microsoft.com/office/officeart/2008/layout/VerticalCircleList"/>
    <dgm:cxn modelId="{F8EA5154-B3F1-4BBB-B1C0-4E61975C7D12}" type="presParOf" srcId="{C91ABB25-A7D8-4DDF-B6B7-EFD3794AEBBA}" destId="{B424110D-B7E1-4387-AF04-36DA48E82215}" srcOrd="2" destOrd="0" presId="urn:microsoft.com/office/officeart/2008/layout/VerticalCircleList"/>
    <dgm:cxn modelId="{95C1E961-AFC9-4BFA-8D5F-88544E01E7B2}" type="presParOf" srcId="{44F824B9-A37C-41AD-948B-AF3E045DF523}" destId="{D964C44B-0FD3-4CDA-9960-2288ADDEEACA}" srcOrd="2" destOrd="0" presId="urn:microsoft.com/office/officeart/2008/layout/VerticalCircleList"/>
    <dgm:cxn modelId="{FF648FDF-E548-4CCF-873D-D025B8D12307}" type="presParOf" srcId="{D964C44B-0FD3-4CDA-9960-2288ADDEEACA}" destId="{B237D363-CC06-41DA-8000-AEBE5446F302}" srcOrd="0" destOrd="0" presId="urn:microsoft.com/office/officeart/2008/layout/VerticalCircleList"/>
    <dgm:cxn modelId="{692A8ADA-934A-4B83-A6DB-7755BB20F434}" type="presParOf" srcId="{D964C44B-0FD3-4CDA-9960-2288ADDEEACA}" destId="{7C4BDC5B-6D63-416F-A0EF-52923D71260F}" srcOrd="1" destOrd="0" presId="urn:microsoft.com/office/officeart/2008/layout/VerticalCircleList"/>
    <dgm:cxn modelId="{D8A45106-D789-4FA8-B639-513A5F6DCF41}" type="presParOf" srcId="{D964C44B-0FD3-4CDA-9960-2288ADDEEACA}" destId="{1C005003-963E-4088-9900-8D5A5935E388}" srcOrd="2" destOrd="0" presId="urn:microsoft.com/office/officeart/2008/layout/Vertical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8D6850F-F54E-4747-AAD1-E59A0FE729E0}" type="doc">
      <dgm:prSet loTypeId="urn:diagrams.loki3.com/Bracket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D55DD42D-75D4-492E-BA8C-818933CACA4D}">
      <dgm:prSet/>
      <dgm:spPr/>
      <dgm:t>
        <a:bodyPr/>
        <a:lstStyle/>
        <a:p>
          <a:r>
            <a:rPr lang="en-US" b="1" i="0" baseline="0" dirty="0"/>
            <a:t>Health Drinks</a:t>
          </a:r>
          <a:r>
            <a:rPr lang="en-US" b="0" i="0" baseline="0" dirty="0"/>
            <a:t> and </a:t>
          </a:r>
          <a:r>
            <a:rPr lang="en-US" b="1" i="0" baseline="0" dirty="0"/>
            <a:t>Soft Drinks</a:t>
          </a:r>
          <a:r>
            <a:rPr lang="en-US" b="0" i="0" baseline="0" dirty="0"/>
            <a:t> top the sales chart, followed by </a:t>
          </a:r>
          <a:r>
            <a:rPr lang="en-US" b="1" i="0" baseline="0" dirty="0"/>
            <a:t>Cookies</a:t>
          </a:r>
          <a:r>
            <a:rPr lang="en-US" b="0" i="0" baseline="0" dirty="0"/>
            <a:t> and </a:t>
          </a:r>
          <a:r>
            <a:rPr lang="en-US" b="1" i="0" baseline="0" dirty="0"/>
            <a:t>Breads &amp; Buns</a:t>
          </a:r>
          <a:r>
            <a:rPr lang="en-US" b="0" i="0" baseline="0" dirty="0"/>
            <a:t>.</a:t>
          </a:r>
          <a:endParaRPr lang="en-IN" dirty="0"/>
        </a:p>
      </dgm:t>
    </dgm:pt>
    <dgm:pt modelId="{628E326D-C437-4952-AA6F-018375D670C1}" type="parTrans" cxnId="{37A00DB4-99EA-461B-A830-AEEA784A5DF0}">
      <dgm:prSet/>
      <dgm:spPr/>
      <dgm:t>
        <a:bodyPr/>
        <a:lstStyle/>
        <a:p>
          <a:endParaRPr lang="en-IN"/>
        </a:p>
      </dgm:t>
    </dgm:pt>
    <dgm:pt modelId="{B1EFE93C-39D2-43F7-AFC4-48075B9E3DB2}" type="sibTrans" cxnId="{37A00DB4-99EA-461B-A830-AEEA784A5DF0}">
      <dgm:prSet/>
      <dgm:spPr/>
      <dgm:t>
        <a:bodyPr/>
        <a:lstStyle/>
        <a:p>
          <a:endParaRPr lang="en-IN"/>
        </a:p>
      </dgm:t>
    </dgm:pt>
    <dgm:pt modelId="{F8B3FF4A-A213-4802-B641-046F525EEE99}">
      <dgm:prSet/>
      <dgm:spPr/>
      <dgm:t>
        <a:bodyPr/>
        <a:lstStyle/>
        <a:p>
          <a:r>
            <a:rPr lang="en-US" b="1" i="0" baseline="0" dirty="0"/>
            <a:t>Consumer Trend</a:t>
          </a:r>
          <a:r>
            <a:rPr lang="en-US" b="0" i="0" baseline="0" dirty="0"/>
            <a:t>: Health-conscious products are leading, showing a shift towards healthier choices.</a:t>
          </a:r>
          <a:endParaRPr lang="en-IN" dirty="0"/>
        </a:p>
      </dgm:t>
    </dgm:pt>
    <dgm:pt modelId="{4EBF6D41-B331-4478-BD5F-0386917302EF}" type="parTrans" cxnId="{51468807-6025-439D-BB52-D339AA75D9CD}">
      <dgm:prSet/>
      <dgm:spPr/>
      <dgm:t>
        <a:bodyPr/>
        <a:lstStyle/>
        <a:p>
          <a:endParaRPr lang="en-IN"/>
        </a:p>
      </dgm:t>
    </dgm:pt>
    <dgm:pt modelId="{08CA327B-A345-4526-BC27-02FE640639DF}" type="sibTrans" cxnId="{51468807-6025-439D-BB52-D339AA75D9CD}">
      <dgm:prSet/>
      <dgm:spPr/>
      <dgm:t>
        <a:bodyPr/>
        <a:lstStyle/>
        <a:p>
          <a:endParaRPr lang="en-IN"/>
        </a:p>
      </dgm:t>
    </dgm:pt>
    <dgm:pt modelId="{5269BEDA-8F16-4D67-BDCF-71BA29D9449C}">
      <dgm:prSet/>
      <dgm:spPr/>
      <dgm:t>
        <a:bodyPr/>
        <a:lstStyle/>
        <a:p>
          <a:r>
            <a:rPr lang="en-US" b="1" i="0" baseline="0" dirty="0"/>
            <a:t>Recommendation</a:t>
          </a:r>
          <a:r>
            <a:rPr lang="en-US" b="0" i="0" baseline="0" dirty="0"/>
            <a:t>: Expand health-related product lines and introduce new offerings aligned with consumer preferences. </a:t>
          </a:r>
          <a:endParaRPr lang="en-IN" dirty="0"/>
        </a:p>
      </dgm:t>
    </dgm:pt>
    <dgm:pt modelId="{D2CC9B33-5A32-4C8C-8A03-D12846345202}" type="parTrans" cxnId="{FE25C787-9B54-46DE-850B-AECE1AA340B3}">
      <dgm:prSet/>
      <dgm:spPr/>
      <dgm:t>
        <a:bodyPr/>
        <a:lstStyle/>
        <a:p>
          <a:endParaRPr lang="en-IN"/>
        </a:p>
      </dgm:t>
    </dgm:pt>
    <dgm:pt modelId="{5E091284-F19E-451E-8BEB-B6BAF697BAF7}" type="sibTrans" cxnId="{FE25C787-9B54-46DE-850B-AECE1AA340B3}">
      <dgm:prSet/>
      <dgm:spPr/>
      <dgm:t>
        <a:bodyPr/>
        <a:lstStyle/>
        <a:p>
          <a:endParaRPr lang="en-IN"/>
        </a:p>
      </dgm:t>
    </dgm:pt>
    <dgm:pt modelId="{531D0746-FA84-49D0-AC5B-5E4DC3B60279}" type="pres">
      <dgm:prSet presAssocID="{38D6850F-F54E-4747-AAD1-E59A0FE729E0}" presName="Name0" presStyleCnt="0">
        <dgm:presLayoutVars>
          <dgm:dir/>
          <dgm:animLvl val="lvl"/>
          <dgm:resizeHandles val="exact"/>
        </dgm:presLayoutVars>
      </dgm:prSet>
      <dgm:spPr/>
    </dgm:pt>
    <dgm:pt modelId="{29AFED17-E7D0-464E-8E84-024130921E3A}" type="pres">
      <dgm:prSet presAssocID="{D55DD42D-75D4-492E-BA8C-818933CACA4D}" presName="linNode" presStyleCnt="0"/>
      <dgm:spPr/>
    </dgm:pt>
    <dgm:pt modelId="{2A4F90A4-CB24-4AAB-A650-D65520EE944B}" type="pres">
      <dgm:prSet presAssocID="{D55DD42D-75D4-492E-BA8C-818933CACA4D}" presName="parTx" presStyleLbl="revTx" presStyleIdx="0" presStyleCnt="3">
        <dgm:presLayoutVars>
          <dgm:chMax val="1"/>
          <dgm:bulletEnabled val="1"/>
        </dgm:presLayoutVars>
      </dgm:prSet>
      <dgm:spPr/>
    </dgm:pt>
    <dgm:pt modelId="{2AA0EF36-C88B-4DA5-964F-E714B5D73D48}" type="pres">
      <dgm:prSet presAssocID="{D55DD42D-75D4-492E-BA8C-818933CACA4D}" presName="bracket" presStyleLbl="parChTrans1D1" presStyleIdx="0" presStyleCnt="3"/>
      <dgm:spPr/>
    </dgm:pt>
    <dgm:pt modelId="{A150105E-1F4C-46D2-AC10-1285816FDE68}" type="pres">
      <dgm:prSet presAssocID="{D55DD42D-75D4-492E-BA8C-818933CACA4D}" presName="spH" presStyleCnt="0"/>
      <dgm:spPr/>
    </dgm:pt>
    <dgm:pt modelId="{EC89E058-0A28-4FC5-A38B-F05EBE2B618F}" type="pres">
      <dgm:prSet presAssocID="{B1EFE93C-39D2-43F7-AFC4-48075B9E3DB2}" presName="spV" presStyleCnt="0"/>
      <dgm:spPr/>
    </dgm:pt>
    <dgm:pt modelId="{F1F70238-FC86-4894-BB06-ADAEEFBED21C}" type="pres">
      <dgm:prSet presAssocID="{F8B3FF4A-A213-4802-B641-046F525EEE99}" presName="linNode" presStyleCnt="0"/>
      <dgm:spPr/>
    </dgm:pt>
    <dgm:pt modelId="{5FF0BF4B-1A6F-4F13-8B18-CB78FA2F676C}" type="pres">
      <dgm:prSet presAssocID="{F8B3FF4A-A213-4802-B641-046F525EEE99}" presName="parTx" presStyleLbl="revTx" presStyleIdx="1" presStyleCnt="3">
        <dgm:presLayoutVars>
          <dgm:chMax val="1"/>
          <dgm:bulletEnabled val="1"/>
        </dgm:presLayoutVars>
      </dgm:prSet>
      <dgm:spPr/>
    </dgm:pt>
    <dgm:pt modelId="{50823571-6AAF-44F0-9FD2-469B8B3650BB}" type="pres">
      <dgm:prSet presAssocID="{F8B3FF4A-A213-4802-B641-046F525EEE99}" presName="bracket" presStyleLbl="parChTrans1D1" presStyleIdx="1" presStyleCnt="3"/>
      <dgm:spPr/>
    </dgm:pt>
    <dgm:pt modelId="{6568447A-AD0D-440E-80EB-85E7E95368B4}" type="pres">
      <dgm:prSet presAssocID="{F8B3FF4A-A213-4802-B641-046F525EEE99}" presName="spH" presStyleCnt="0"/>
      <dgm:spPr/>
    </dgm:pt>
    <dgm:pt modelId="{1D27AB55-DD8C-494E-827E-C60AA7D34AC6}" type="pres">
      <dgm:prSet presAssocID="{08CA327B-A345-4526-BC27-02FE640639DF}" presName="spV" presStyleCnt="0"/>
      <dgm:spPr/>
    </dgm:pt>
    <dgm:pt modelId="{43676390-16AF-453E-B99A-629688A504E7}" type="pres">
      <dgm:prSet presAssocID="{5269BEDA-8F16-4D67-BDCF-71BA29D9449C}" presName="linNode" presStyleCnt="0"/>
      <dgm:spPr/>
    </dgm:pt>
    <dgm:pt modelId="{EBB81719-FA8E-45C9-85C1-7EA59D4367ED}" type="pres">
      <dgm:prSet presAssocID="{5269BEDA-8F16-4D67-BDCF-71BA29D9449C}" presName="parTx" presStyleLbl="revTx" presStyleIdx="2" presStyleCnt="3">
        <dgm:presLayoutVars>
          <dgm:chMax val="1"/>
          <dgm:bulletEnabled val="1"/>
        </dgm:presLayoutVars>
      </dgm:prSet>
      <dgm:spPr/>
    </dgm:pt>
    <dgm:pt modelId="{49ED2676-C600-4B38-8984-06A0BA2F7B02}" type="pres">
      <dgm:prSet presAssocID="{5269BEDA-8F16-4D67-BDCF-71BA29D9449C}" presName="bracket" presStyleLbl="parChTrans1D1" presStyleIdx="2" presStyleCnt="3"/>
      <dgm:spPr/>
    </dgm:pt>
    <dgm:pt modelId="{3F05F1C9-78F2-43E8-8059-5559F06D4B7E}" type="pres">
      <dgm:prSet presAssocID="{5269BEDA-8F16-4D67-BDCF-71BA29D9449C}" presName="spH" presStyleCnt="0"/>
      <dgm:spPr/>
    </dgm:pt>
  </dgm:ptLst>
  <dgm:cxnLst>
    <dgm:cxn modelId="{51468807-6025-439D-BB52-D339AA75D9CD}" srcId="{38D6850F-F54E-4747-AAD1-E59A0FE729E0}" destId="{F8B3FF4A-A213-4802-B641-046F525EEE99}" srcOrd="1" destOrd="0" parTransId="{4EBF6D41-B331-4478-BD5F-0386917302EF}" sibTransId="{08CA327B-A345-4526-BC27-02FE640639DF}"/>
    <dgm:cxn modelId="{FE25C787-9B54-46DE-850B-AECE1AA340B3}" srcId="{38D6850F-F54E-4747-AAD1-E59A0FE729E0}" destId="{5269BEDA-8F16-4D67-BDCF-71BA29D9449C}" srcOrd="2" destOrd="0" parTransId="{D2CC9B33-5A32-4C8C-8A03-D12846345202}" sibTransId="{5E091284-F19E-451E-8BEB-B6BAF697BAF7}"/>
    <dgm:cxn modelId="{37A00DB4-99EA-461B-A830-AEEA784A5DF0}" srcId="{38D6850F-F54E-4747-AAD1-E59A0FE729E0}" destId="{D55DD42D-75D4-492E-BA8C-818933CACA4D}" srcOrd="0" destOrd="0" parTransId="{628E326D-C437-4952-AA6F-018375D670C1}" sibTransId="{B1EFE93C-39D2-43F7-AFC4-48075B9E3DB2}"/>
    <dgm:cxn modelId="{968BBBBD-87DB-4889-9D9C-D0811659CCB4}" type="presOf" srcId="{F8B3FF4A-A213-4802-B641-046F525EEE99}" destId="{5FF0BF4B-1A6F-4F13-8B18-CB78FA2F676C}" srcOrd="0" destOrd="0" presId="urn:diagrams.loki3.com/BracketList"/>
    <dgm:cxn modelId="{7EF91DDB-6C16-4E01-912B-9A3DAF54D835}" type="presOf" srcId="{5269BEDA-8F16-4D67-BDCF-71BA29D9449C}" destId="{EBB81719-FA8E-45C9-85C1-7EA59D4367ED}" srcOrd="0" destOrd="0" presId="urn:diagrams.loki3.com/BracketList"/>
    <dgm:cxn modelId="{5CEEA5E0-CB8F-41FC-821E-C669B0DA2A60}" type="presOf" srcId="{D55DD42D-75D4-492E-BA8C-818933CACA4D}" destId="{2A4F90A4-CB24-4AAB-A650-D65520EE944B}" srcOrd="0" destOrd="0" presId="urn:diagrams.loki3.com/BracketList"/>
    <dgm:cxn modelId="{3773C5EE-4FCB-48EB-AEB5-EC76D368549A}" type="presOf" srcId="{38D6850F-F54E-4747-AAD1-E59A0FE729E0}" destId="{531D0746-FA84-49D0-AC5B-5E4DC3B60279}" srcOrd="0" destOrd="0" presId="urn:diagrams.loki3.com/BracketList"/>
    <dgm:cxn modelId="{2061074E-FEEB-4863-9D27-329DCB66C5FE}" type="presParOf" srcId="{531D0746-FA84-49D0-AC5B-5E4DC3B60279}" destId="{29AFED17-E7D0-464E-8E84-024130921E3A}" srcOrd="0" destOrd="0" presId="urn:diagrams.loki3.com/BracketList"/>
    <dgm:cxn modelId="{E29025B4-C5F8-4B8B-9A43-ED91656DFAF6}" type="presParOf" srcId="{29AFED17-E7D0-464E-8E84-024130921E3A}" destId="{2A4F90A4-CB24-4AAB-A650-D65520EE944B}" srcOrd="0" destOrd="0" presId="urn:diagrams.loki3.com/BracketList"/>
    <dgm:cxn modelId="{BF976BBC-FD68-47CB-8C1F-7251C77260C4}" type="presParOf" srcId="{29AFED17-E7D0-464E-8E84-024130921E3A}" destId="{2AA0EF36-C88B-4DA5-964F-E714B5D73D48}" srcOrd="1" destOrd="0" presId="urn:diagrams.loki3.com/BracketList"/>
    <dgm:cxn modelId="{10A8E2AD-97F5-4D98-A359-BB3B48C8DDB3}" type="presParOf" srcId="{29AFED17-E7D0-464E-8E84-024130921E3A}" destId="{A150105E-1F4C-46D2-AC10-1285816FDE68}" srcOrd="2" destOrd="0" presId="urn:diagrams.loki3.com/BracketList"/>
    <dgm:cxn modelId="{C800A204-AC99-4A79-9149-DB855AD41BA1}" type="presParOf" srcId="{531D0746-FA84-49D0-AC5B-5E4DC3B60279}" destId="{EC89E058-0A28-4FC5-A38B-F05EBE2B618F}" srcOrd="1" destOrd="0" presId="urn:diagrams.loki3.com/BracketList"/>
    <dgm:cxn modelId="{01A6B889-816D-4BCC-A188-DBEAEFE7339A}" type="presParOf" srcId="{531D0746-FA84-49D0-AC5B-5E4DC3B60279}" destId="{F1F70238-FC86-4894-BB06-ADAEEFBED21C}" srcOrd="2" destOrd="0" presId="urn:diagrams.loki3.com/BracketList"/>
    <dgm:cxn modelId="{3C9C8A66-918E-4D65-9EED-FAA3C6F74260}" type="presParOf" srcId="{F1F70238-FC86-4894-BB06-ADAEEFBED21C}" destId="{5FF0BF4B-1A6F-4F13-8B18-CB78FA2F676C}" srcOrd="0" destOrd="0" presId="urn:diagrams.loki3.com/BracketList"/>
    <dgm:cxn modelId="{4FCD2A38-B505-4EBE-BDC2-31D4C5F03BC3}" type="presParOf" srcId="{F1F70238-FC86-4894-BB06-ADAEEFBED21C}" destId="{50823571-6AAF-44F0-9FD2-469B8B3650BB}" srcOrd="1" destOrd="0" presId="urn:diagrams.loki3.com/BracketList"/>
    <dgm:cxn modelId="{27325171-6879-4509-AA17-B48B70B3C7C6}" type="presParOf" srcId="{F1F70238-FC86-4894-BB06-ADAEEFBED21C}" destId="{6568447A-AD0D-440E-80EB-85E7E95368B4}" srcOrd="2" destOrd="0" presId="urn:diagrams.loki3.com/BracketList"/>
    <dgm:cxn modelId="{2DB5717E-EC3A-4373-9DB3-E3DCE31B2424}" type="presParOf" srcId="{531D0746-FA84-49D0-AC5B-5E4DC3B60279}" destId="{1D27AB55-DD8C-494E-827E-C60AA7D34AC6}" srcOrd="3" destOrd="0" presId="urn:diagrams.loki3.com/BracketList"/>
    <dgm:cxn modelId="{3000631C-E55D-4B35-B386-A16E8DACA8CA}" type="presParOf" srcId="{531D0746-FA84-49D0-AC5B-5E4DC3B60279}" destId="{43676390-16AF-453E-B99A-629688A504E7}" srcOrd="4" destOrd="0" presId="urn:diagrams.loki3.com/BracketList"/>
    <dgm:cxn modelId="{F6D604C1-19C6-49CA-8DE2-33616C824675}" type="presParOf" srcId="{43676390-16AF-453E-B99A-629688A504E7}" destId="{EBB81719-FA8E-45C9-85C1-7EA59D4367ED}" srcOrd="0" destOrd="0" presId="urn:diagrams.loki3.com/BracketList"/>
    <dgm:cxn modelId="{E2D00537-E8EA-4A13-A860-4443F63795E6}" type="presParOf" srcId="{43676390-16AF-453E-B99A-629688A504E7}" destId="{49ED2676-C600-4B38-8984-06A0BA2F7B02}" srcOrd="1" destOrd="0" presId="urn:diagrams.loki3.com/BracketList"/>
    <dgm:cxn modelId="{BD9E3D52-595F-4604-B7C2-56B265AC16F8}" type="presParOf" srcId="{43676390-16AF-453E-B99A-629688A504E7}" destId="{3F05F1C9-78F2-43E8-8059-5559F06D4B7E}" srcOrd="2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7855E81-D557-473E-AF86-F15222E6155B}" type="doc">
      <dgm:prSet loTypeId="urn:microsoft.com/office/officeart/2005/8/layout/architecture" loCatId="relationship" qsTypeId="urn:microsoft.com/office/officeart/2005/8/quickstyle/simple1" qsCatId="simple" csTypeId="urn:microsoft.com/office/officeart/2005/8/colors/accent0_1" csCatId="mainScheme"/>
      <dgm:spPr/>
      <dgm:t>
        <a:bodyPr/>
        <a:lstStyle/>
        <a:p>
          <a:endParaRPr lang="en-IN"/>
        </a:p>
      </dgm:t>
    </dgm:pt>
    <dgm:pt modelId="{1CC17C84-A72A-4A7F-8C51-3585681C1704}">
      <dgm:prSet custT="1"/>
      <dgm:spPr/>
      <dgm:t>
        <a:bodyPr/>
        <a:lstStyle/>
        <a:p>
          <a:r>
            <a:rPr lang="en-US" sz="1700" b="1" i="0" baseline="0" dirty="0"/>
            <a:t>Positive Correlation</a:t>
          </a:r>
          <a:r>
            <a:rPr lang="en-US" sz="1700" b="0" i="0" baseline="0" dirty="0"/>
            <a:t>: As discounts increase, sales rise, indicating that discounts drive purchase behavior.</a:t>
          </a:r>
          <a:endParaRPr lang="en-IN" sz="1700" dirty="0"/>
        </a:p>
      </dgm:t>
    </dgm:pt>
    <dgm:pt modelId="{C757DB6F-5327-42F0-AEFA-56161A76D7FE}" type="parTrans" cxnId="{F1F68FD3-7C22-4A22-9D23-1FDD0305DD2B}">
      <dgm:prSet/>
      <dgm:spPr/>
      <dgm:t>
        <a:bodyPr/>
        <a:lstStyle/>
        <a:p>
          <a:endParaRPr lang="en-IN" sz="1700"/>
        </a:p>
      </dgm:t>
    </dgm:pt>
    <dgm:pt modelId="{C9F1D1D3-3E33-40D4-9731-5BDF471FC03A}" type="sibTrans" cxnId="{F1F68FD3-7C22-4A22-9D23-1FDD0305DD2B}">
      <dgm:prSet/>
      <dgm:spPr/>
      <dgm:t>
        <a:bodyPr/>
        <a:lstStyle/>
        <a:p>
          <a:endParaRPr lang="en-IN" sz="1700"/>
        </a:p>
      </dgm:t>
    </dgm:pt>
    <dgm:pt modelId="{4150F5AD-FFC7-47A5-9379-8904B6978773}">
      <dgm:prSet custT="1"/>
      <dgm:spPr/>
      <dgm:t>
        <a:bodyPr/>
        <a:lstStyle/>
        <a:p>
          <a:r>
            <a:rPr lang="en-US" sz="1700" b="1" i="0" baseline="0" dirty="0"/>
            <a:t>Effective Tool</a:t>
          </a:r>
          <a:r>
            <a:rPr lang="en-US" sz="1700" b="0" i="0" baseline="0" dirty="0"/>
            <a:t>: Use discounts strategically, especially during slower sales periods, to stimulate buying.</a:t>
          </a:r>
          <a:endParaRPr lang="en-IN" sz="1700" dirty="0"/>
        </a:p>
      </dgm:t>
    </dgm:pt>
    <dgm:pt modelId="{AF9E3420-07A8-46BF-8C1E-E1993F22EDB3}" type="parTrans" cxnId="{4C5A1CAE-2691-481B-B4FC-A978F43F3881}">
      <dgm:prSet/>
      <dgm:spPr/>
      <dgm:t>
        <a:bodyPr/>
        <a:lstStyle/>
        <a:p>
          <a:endParaRPr lang="en-IN" sz="1700"/>
        </a:p>
      </dgm:t>
    </dgm:pt>
    <dgm:pt modelId="{03469C5B-2C5E-461C-A163-1E5B694320F0}" type="sibTrans" cxnId="{4C5A1CAE-2691-481B-B4FC-A978F43F3881}">
      <dgm:prSet/>
      <dgm:spPr/>
      <dgm:t>
        <a:bodyPr/>
        <a:lstStyle/>
        <a:p>
          <a:endParaRPr lang="en-IN" sz="1700"/>
        </a:p>
      </dgm:t>
    </dgm:pt>
    <dgm:pt modelId="{D0405557-1EFA-4A9F-AACA-48690151C28B}">
      <dgm:prSet custT="1"/>
      <dgm:spPr/>
      <dgm:t>
        <a:bodyPr/>
        <a:lstStyle/>
        <a:p>
          <a:r>
            <a:rPr lang="en-US" sz="1700" b="1" i="0" baseline="0" dirty="0"/>
            <a:t>Balance Strategy</a:t>
          </a:r>
          <a:r>
            <a:rPr lang="en-US" sz="1700" b="0" i="0" baseline="0" dirty="0"/>
            <a:t>: Ensure discounting strategies maintain profitability while driving volume. </a:t>
          </a:r>
          <a:endParaRPr lang="en-IN" sz="1700" dirty="0"/>
        </a:p>
      </dgm:t>
    </dgm:pt>
    <dgm:pt modelId="{7B728ACD-E61B-4676-9023-7435810E0C29}" type="parTrans" cxnId="{4ECB47F2-DA16-4F1A-B378-68783BC69C90}">
      <dgm:prSet/>
      <dgm:spPr/>
      <dgm:t>
        <a:bodyPr/>
        <a:lstStyle/>
        <a:p>
          <a:endParaRPr lang="en-IN" sz="1700"/>
        </a:p>
      </dgm:t>
    </dgm:pt>
    <dgm:pt modelId="{AC384E66-30D2-4B71-A2B4-723C093B8CE6}" type="sibTrans" cxnId="{4ECB47F2-DA16-4F1A-B378-68783BC69C90}">
      <dgm:prSet/>
      <dgm:spPr/>
      <dgm:t>
        <a:bodyPr/>
        <a:lstStyle/>
        <a:p>
          <a:endParaRPr lang="en-IN" sz="1700"/>
        </a:p>
      </dgm:t>
    </dgm:pt>
    <dgm:pt modelId="{9CF0D3F1-CE1C-4C22-A70F-06D5D382453A}" type="pres">
      <dgm:prSet presAssocID="{C7855E81-D557-473E-AF86-F15222E6155B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A0F123C-F81C-4B5B-B8AC-02BCF01EF3F0}" type="pres">
      <dgm:prSet presAssocID="{1CC17C84-A72A-4A7F-8C51-3585681C1704}" presName="vertOne" presStyleCnt="0"/>
      <dgm:spPr/>
    </dgm:pt>
    <dgm:pt modelId="{F51A21F8-0092-4336-B909-BFACEF0428B3}" type="pres">
      <dgm:prSet presAssocID="{1CC17C84-A72A-4A7F-8C51-3585681C1704}" presName="txOne" presStyleLbl="node0" presStyleIdx="0" presStyleCnt="3">
        <dgm:presLayoutVars>
          <dgm:chPref val="3"/>
        </dgm:presLayoutVars>
      </dgm:prSet>
      <dgm:spPr/>
    </dgm:pt>
    <dgm:pt modelId="{31DB10D6-CABF-448A-9E53-35BFA4483E3F}" type="pres">
      <dgm:prSet presAssocID="{1CC17C84-A72A-4A7F-8C51-3585681C1704}" presName="horzOne" presStyleCnt="0"/>
      <dgm:spPr/>
    </dgm:pt>
    <dgm:pt modelId="{4500565E-322A-41E9-BCC7-797D6E20FB47}" type="pres">
      <dgm:prSet presAssocID="{C9F1D1D3-3E33-40D4-9731-5BDF471FC03A}" presName="sibSpaceOne" presStyleCnt="0"/>
      <dgm:spPr/>
    </dgm:pt>
    <dgm:pt modelId="{9084C94D-AECE-417C-BEE5-F2AD6CE9F367}" type="pres">
      <dgm:prSet presAssocID="{4150F5AD-FFC7-47A5-9379-8904B6978773}" presName="vertOne" presStyleCnt="0"/>
      <dgm:spPr/>
    </dgm:pt>
    <dgm:pt modelId="{5699C8D8-4623-4BC7-824F-21E7BD4EFC83}" type="pres">
      <dgm:prSet presAssocID="{4150F5AD-FFC7-47A5-9379-8904B6978773}" presName="txOne" presStyleLbl="node0" presStyleIdx="1" presStyleCnt="3">
        <dgm:presLayoutVars>
          <dgm:chPref val="3"/>
        </dgm:presLayoutVars>
      </dgm:prSet>
      <dgm:spPr/>
    </dgm:pt>
    <dgm:pt modelId="{86A0BA56-509D-4EDA-8A91-C96D9600DA1D}" type="pres">
      <dgm:prSet presAssocID="{4150F5AD-FFC7-47A5-9379-8904B6978773}" presName="horzOne" presStyleCnt="0"/>
      <dgm:spPr/>
    </dgm:pt>
    <dgm:pt modelId="{5B340FAA-1758-48D5-A637-8023C2966879}" type="pres">
      <dgm:prSet presAssocID="{03469C5B-2C5E-461C-A163-1E5B694320F0}" presName="sibSpaceOne" presStyleCnt="0"/>
      <dgm:spPr/>
    </dgm:pt>
    <dgm:pt modelId="{BD1AF872-4910-45E6-B36B-12D12090DAB1}" type="pres">
      <dgm:prSet presAssocID="{D0405557-1EFA-4A9F-AACA-48690151C28B}" presName="vertOne" presStyleCnt="0"/>
      <dgm:spPr/>
    </dgm:pt>
    <dgm:pt modelId="{81AE38C0-CF70-4A98-BD81-1D2CE056E65F}" type="pres">
      <dgm:prSet presAssocID="{D0405557-1EFA-4A9F-AACA-48690151C28B}" presName="txOne" presStyleLbl="node0" presStyleIdx="2" presStyleCnt="3">
        <dgm:presLayoutVars>
          <dgm:chPref val="3"/>
        </dgm:presLayoutVars>
      </dgm:prSet>
      <dgm:spPr/>
    </dgm:pt>
    <dgm:pt modelId="{76CD4491-1AEE-465E-A64A-A988AC1843EC}" type="pres">
      <dgm:prSet presAssocID="{D0405557-1EFA-4A9F-AACA-48690151C28B}" presName="horzOne" presStyleCnt="0"/>
      <dgm:spPr/>
    </dgm:pt>
  </dgm:ptLst>
  <dgm:cxnLst>
    <dgm:cxn modelId="{2B51216A-41C2-46EC-8637-0722B337BB48}" type="presOf" srcId="{4150F5AD-FFC7-47A5-9379-8904B6978773}" destId="{5699C8D8-4623-4BC7-824F-21E7BD4EFC83}" srcOrd="0" destOrd="0" presId="urn:microsoft.com/office/officeart/2005/8/layout/architecture"/>
    <dgm:cxn modelId="{D1283981-CF77-4304-BECB-6F5CEBB3E9FA}" type="presOf" srcId="{C7855E81-D557-473E-AF86-F15222E6155B}" destId="{9CF0D3F1-CE1C-4C22-A70F-06D5D382453A}" srcOrd="0" destOrd="0" presId="urn:microsoft.com/office/officeart/2005/8/layout/architecture"/>
    <dgm:cxn modelId="{81B867AC-BA10-44FA-9E0D-9813DBFF851A}" type="presOf" srcId="{1CC17C84-A72A-4A7F-8C51-3585681C1704}" destId="{F51A21F8-0092-4336-B909-BFACEF0428B3}" srcOrd="0" destOrd="0" presId="urn:microsoft.com/office/officeart/2005/8/layout/architecture"/>
    <dgm:cxn modelId="{4C5A1CAE-2691-481B-B4FC-A978F43F3881}" srcId="{C7855E81-D557-473E-AF86-F15222E6155B}" destId="{4150F5AD-FFC7-47A5-9379-8904B6978773}" srcOrd="1" destOrd="0" parTransId="{AF9E3420-07A8-46BF-8C1E-E1993F22EDB3}" sibTransId="{03469C5B-2C5E-461C-A163-1E5B694320F0}"/>
    <dgm:cxn modelId="{87AFA3B4-4A21-41E8-A84A-0200C2BBDA4E}" type="presOf" srcId="{D0405557-1EFA-4A9F-AACA-48690151C28B}" destId="{81AE38C0-CF70-4A98-BD81-1D2CE056E65F}" srcOrd="0" destOrd="0" presId="urn:microsoft.com/office/officeart/2005/8/layout/architecture"/>
    <dgm:cxn modelId="{F1F68FD3-7C22-4A22-9D23-1FDD0305DD2B}" srcId="{C7855E81-D557-473E-AF86-F15222E6155B}" destId="{1CC17C84-A72A-4A7F-8C51-3585681C1704}" srcOrd="0" destOrd="0" parTransId="{C757DB6F-5327-42F0-AEFA-56161A76D7FE}" sibTransId="{C9F1D1D3-3E33-40D4-9731-5BDF471FC03A}"/>
    <dgm:cxn modelId="{4ECB47F2-DA16-4F1A-B378-68783BC69C90}" srcId="{C7855E81-D557-473E-AF86-F15222E6155B}" destId="{D0405557-1EFA-4A9F-AACA-48690151C28B}" srcOrd="2" destOrd="0" parTransId="{7B728ACD-E61B-4676-9023-7435810E0C29}" sibTransId="{AC384E66-30D2-4B71-A2B4-723C093B8CE6}"/>
    <dgm:cxn modelId="{AC85423F-F945-4F58-826F-B6AE2076853A}" type="presParOf" srcId="{9CF0D3F1-CE1C-4C22-A70F-06D5D382453A}" destId="{FA0F123C-F81C-4B5B-B8AC-02BCF01EF3F0}" srcOrd="0" destOrd="0" presId="urn:microsoft.com/office/officeart/2005/8/layout/architecture"/>
    <dgm:cxn modelId="{594F9ED3-5B05-4E6B-8172-EC14E6900D4C}" type="presParOf" srcId="{FA0F123C-F81C-4B5B-B8AC-02BCF01EF3F0}" destId="{F51A21F8-0092-4336-B909-BFACEF0428B3}" srcOrd="0" destOrd="0" presId="urn:microsoft.com/office/officeart/2005/8/layout/architecture"/>
    <dgm:cxn modelId="{870A2212-0627-4C71-AC0C-5D31D383A2A9}" type="presParOf" srcId="{FA0F123C-F81C-4B5B-B8AC-02BCF01EF3F0}" destId="{31DB10D6-CABF-448A-9E53-35BFA4483E3F}" srcOrd="1" destOrd="0" presId="urn:microsoft.com/office/officeart/2005/8/layout/architecture"/>
    <dgm:cxn modelId="{A69731B8-F45F-4468-B1C8-27E7A9D83CDC}" type="presParOf" srcId="{9CF0D3F1-CE1C-4C22-A70F-06D5D382453A}" destId="{4500565E-322A-41E9-BCC7-797D6E20FB47}" srcOrd="1" destOrd="0" presId="urn:microsoft.com/office/officeart/2005/8/layout/architecture"/>
    <dgm:cxn modelId="{C07F4C35-31EF-4E6E-9F14-EB45A0E17A23}" type="presParOf" srcId="{9CF0D3F1-CE1C-4C22-A70F-06D5D382453A}" destId="{9084C94D-AECE-417C-BEE5-F2AD6CE9F367}" srcOrd="2" destOrd="0" presId="urn:microsoft.com/office/officeart/2005/8/layout/architecture"/>
    <dgm:cxn modelId="{B7D5EAA0-FDB5-4E40-9079-5B2EEF21BCAB}" type="presParOf" srcId="{9084C94D-AECE-417C-BEE5-F2AD6CE9F367}" destId="{5699C8D8-4623-4BC7-824F-21E7BD4EFC83}" srcOrd="0" destOrd="0" presId="urn:microsoft.com/office/officeart/2005/8/layout/architecture"/>
    <dgm:cxn modelId="{E1F2FF1B-67F4-46E7-8ABF-B4A1A6BE7498}" type="presParOf" srcId="{9084C94D-AECE-417C-BEE5-F2AD6CE9F367}" destId="{86A0BA56-509D-4EDA-8A91-C96D9600DA1D}" srcOrd="1" destOrd="0" presId="urn:microsoft.com/office/officeart/2005/8/layout/architecture"/>
    <dgm:cxn modelId="{E6A1B08C-9643-4DC0-B0DD-DB16351F506E}" type="presParOf" srcId="{9CF0D3F1-CE1C-4C22-A70F-06D5D382453A}" destId="{5B340FAA-1758-48D5-A637-8023C2966879}" srcOrd="3" destOrd="0" presId="urn:microsoft.com/office/officeart/2005/8/layout/architecture"/>
    <dgm:cxn modelId="{4AC7F338-89CD-4591-9CF5-A2E091AAE759}" type="presParOf" srcId="{9CF0D3F1-CE1C-4C22-A70F-06D5D382453A}" destId="{BD1AF872-4910-45E6-B36B-12D12090DAB1}" srcOrd="4" destOrd="0" presId="urn:microsoft.com/office/officeart/2005/8/layout/architecture"/>
    <dgm:cxn modelId="{43ABE7EC-17FE-4309-B0A4-F469FC075521}" type="presParOf" srcId="{BD1AF872-4910-45E6-B36B-12D12090DAB1}" destId="{81AE38C0-CF70-4A98-BD81-1D2CE056E65F}" srcOrd="0" destOrd="0" presId="urn:microsoft.com/office/officeart/2005/8/layout/architecture"/>
    <dgm:cxn modelId="{B6674DC3-E3B7-4651-A4C3-77182226913E}" type="presParOf" srcId="{BD1AF872-4910-45E6-B36B-12D12090DAB1}" destId="{76CD4491-1AEE-465E-A64A-A988AC1843EC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C02E6C78-7182-4B48-82A6-6D0A1B885447}" type="doc">
      <dgm:prSet loTypeId="urn:microsoft.com/office/officeart/2005/8/layout/hList7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IN"/>
        </a:p>
      </dgm:t>
    </dgm:pt>
    <dgm:pt modelId="{30EB6901-2057-4F04-917E-AAB84F836C8F}">
      <dgm:prSet/>
      <dgm:spPr/>
      <dgm:t>
        <a:bodyPr/>
        <a:lstStyle/>
        <a:p>
          <a:r>
            <a:rPr lang="en-US" b="1" i="0" baseline="0" dirty="0"/>
            <a:t>Growth:</a:t>
          </a:r>
          <a:r>
            <a:rPr lang="en-US" b="0" i="0" baseline="0" dirty="0"/>
            <a:t> Sales are increasing, with notable peaks in Q4.</a:t>
          </a:r>
          <a:endParaRPr lang="en-IN" dirty="0"/>
        </a:p>
      </dgm:t>
    </dgm:pt>
    <dgm:pt modelId="{105E8B00-A92C-4E67-9A8A-4FE8A19D16FD}" type="parTrans" cxnId="{E294B441-C56F-49F1-B705-AFBFE934F9D7}">
      <dgm:prSet/>
      <dgm:spPr/>
      <dgm:t>
        <a:bodyPr/>
        <a:lstStyle/>
        <a:p>
          <a:endParaRPr lang="en-IN"/>
        </a:p>
      </dgm:t>
    </dgm:pt>
    <dgm:pt modelId="{7CC6BD18-8F76-4F76-8175-01B86E8F8C08}" type="sibTrans" cxnId="{E294B441-C56F-49F1-B705-AFBFE934F9D7}">
      <dgm:prSet/>
      <dgm:spPr/>
      <dgm:t>
        <a:bodyPr/>
        <a:lstStyle/>
        <a:p>
          <a:endParaRPr lang="en-IN"/>
        </a:p>
      </dgm:t>
    </dgm:pt>
    <dgm:pt modelId="{F6BD9AA6-FA9A-4B60-9E34-DD280375B0A4}">
      <dgm:prSet/>
      <dgm:spPr/>
      <dgm:t>
        <a:bodyPr/>
        <a:lstStyle/>
        <a:p>
          <a:r>
            <a:rPr lang="en-US" b="1" i="0" baseline="0" dirty="0"/>
            <a:t>Customer Segments:</a:t>
          </a:r>
          <a:r>
            <a:rPr lang="en-US" b="0" i="0" baseline="0" dirty="0"/>
            <a:t> High Spenders are the primary revenue drivers.</a:t>
          </a:r>
          <a:endParaRPr lang="en-IN" dirty="0"/>
        </a:p>
      </dgm:t>
    </dgm:pt>
    <dgm:pt modelId="{DCB161E0-570A-41B6-8D89-D7C175C4321A}" type="parTrans" cxnId="{4A983B56-0C1E-45AF-AAC3-D0D8630D4036}">
      <dgm:prSet/>
      <dgm:spPr/>
      <dgm:t>
        <a:bodyPr/>
        <a:lstStyle/>
        <a:p>
          <a:endParaRPr lang="en-IN"/>
        </a:p>
      </dgm:t>
    </dgm:pt>
    <dgm:pt modelId="{2D92ABFB-89F9-4AA0-9112-0847083B50D3}" type="sibTrans" cxnId="{4A983B56-0C1E-45AF-AAC3-D0D8630D4036}">
      <dgm:prSet/>
      <dgm:spPr/>
      <dgm:t>
        <a:bodyPr/>
        <a:lstStyle/>
        <a:p>
          <a:endParaRPr lang="en-IN"/>
        </a:p>
      </dgm:t>
    </dgm:pt>
    <dgm:pt modelId="{4BBB13E3-6EA4-4090-9D21-2A34041B8F92}">
      <dgm:prSet/>
      <dgm:spPr/>
      <dgm:t>
        <a:bodyPr/>
        <a:lstStyle/>
        <a:p>
          <a:r>
            <a:rPr lang="en-US" b="1" i="0" baseline="0" dirty="0"/>
            <a:t>Regional Focus:</a:t>
          </a:r>
          <a:r>
            <a:rPr lang="en-US" b="0" i="0" baseline="0" dirty="0"/>
            <a:t> Strengthen strategies in low-performing regions.</a:t>
          </a:r>
          <a:endParaRPr lang="en-IN" dirty="0"/>
        </a:p>
      </dgm:t>
    </dgm:pt>
    <dgm:pt modelId="{77C99995-04C4-450F-AAB1-F6266CDF001E}" type="parTrans" cxnId="{0EFB036C-9F88-4C54-BFED-738EEE007A9C}">
      <dgm:prSet/>
      <dgm:spPr/>
      <dgm:t>
        <a:bodyPr/>
        <a:lstStyle/>
        <a:p>
          <a:endParaRPr lang="en-IN"/>
        </a:p>
      </dgm:t>
    </dgm:pt>
    <dgm:pt modelId="{3F9FB2B9-347F-4E41-B640-0306DE96ADD4}" type="sibTrans" cxnId="{0EFB036C-9F88-4C54-BFED-738EEE007A9C}">
      <dgm:prSet/>
      <dgm:spPr/>
      <dgm:t>
        <a:bodyPr/>
        <a:lstStyle/>
        <a:p>
          <a:endParaRPr lang="en-IN"/>
        </a:p>
      </dgm:t>
    </dgm:pt>
    <dgm:pt modelId="{87F481DB-26B2-42D2-9112-F9A8E85E11D3}">
      <dgm:prSet/>
      <dgm:spPr/>
      <dgm:t>
        <a:bodyPr/>
        <a:lstStyle/>
        <a:p>
          <a:r>
            <a:rPr lang="en-US" b="1" i="0" baseline="0" dirty="0"/>
            <a:t>Product Demand:</a:t>
          </a:r>
          <a:r>
            <a:rPr lang="en-US" b="0" i="0" baseline="0" dirty="0"/>
            <a:t> Capitalize on popular product categories and adjust inventory accordingly.</a:t>
          </a:r>
          <a:endParaRPr lang="en-IN" dirty="0"/>
        </a:p>
      </dgm:t>
    </dgm:pt>
    <dgm:pt modelId="{A923C68C-7DFA-465F-920F-CB65EBA4456D}" type="parTrans" cxnId="{FAC0DCB6-95ED-4AEC-9519-FBB9D61509BF}">
      <dgm:prSet/>
      <dgm:spPr/>
      <dgm:t>
        <a:bodyPr/>
        <a:lstStyle/>
        <a:p>
          <a:endParaRPr lang="en-IN"/>
        </a:p>
      </dgm:t>
    </dgm:pt>
    <dgm:pt modelId="{CA835600-95A9-4B23-AD09-CD084425715E}" type="sibTrans" cxnId="{FAC0DCB6-95ED-4AEC-9519-FBB9D61509BF}">
      <dgm:prSet/>
      <dgm:spPr/>
      <dgm:t>
        <a:bodyPr/>
        <a:lstStyle/>
        <a:p>
          <a:endParaRPr lang="en-IN"/>
        </a:p>
      </dgm:t>
    </dgm:pt>
    <dgm:pt modelId="{37454690-3E59-49AE-9539-1CC50B40FB40}" type="pres">
      <dgm:prSet presAssocID="{C02E6C78-7182-4B48-82A6-6D0A1B885447}" presName="Name0" presStyleCnt="0">
        <dgm:presLayoutVars>
          <dgm:dir/>
          <dgm:resizeHandles val="exact"/>
        </dgm:presLayoutVars>
      </dgm:prSet>
      <dgm:spPr/>
    </dgm:pt>
    <dgm:pt modelId="{E0CF3372-E84F-4864-B33B-4B30CFB34F8C}" type="pres">
      <dgm:prSet presAssocID="{C02E6C78-7182-4B48-82A6-6D0A1B885447}" presName="fgShape" presStyleLbl="fgShp" presStyleIdx="0" presStyleCnt="1"/>
      <dgm:spPr/>
    </dgm:pt>
    <dgm:pt modelId="{C03D2B43-1DE8-4132-A05E-B622F74B7327}" type="pres">
      <dgm:prSet presAssocID="{C02E6C78-7182-4B48-82A6-6D0A1B885447}" presName="linComp" presStyleCnt="0"/>
      <dgm:spPr/>
    </dgm:pt>
    <dgm:pt modelId="{A23EBD32-F61F-44AD-B0E5-9918A7DFCABD}" type="pres">
      <dgm:prSet presAssocID="{30EB6901-2057-4F04-917E-AAB84F836C8F}" presName="compNode" presStyleCnt="0"/>
      <dgm:spPr/>
    </dgm:pt>
    <dgm:pt modelId="{0D506323-A05E-42E1-BCEB-51B54D85D02E}" type="pres">
      <dgm:prSet presAssocID="{30EB6901-2057-4F04-917E-AAB84F836C8F}" presName="bkgdShape" presStyleLbl="node1" presStyleIdx="0" presStyleCnt="4"/>
      <dgm:spPr/>
    </dgm:pt>
    <dgm:pt modelId="{29252237-CEEA-414B-A75D-9E42F51C01AD}" type="pres">
      <dgm:prSet presAssocID="{30EB6901-2057-4F04-917E-AAB84F836C8F}" presName="nodeTx" presStyleLbl="node1" presStyleIdx="0" presStyleCnt="4">
        <dgm:presLayoutVars>
          <dgm:bulletEnabled val="1"/>
        </dgm:presLayoutVars>
      </dgm:prSet>
      <dgm:spPr/>
    </dgm:pt>
    <dgm:pt modelId="{9CEBFC87-6042-4FB4-BD67-3FCAEEAC2A4E}" type="pres">
      <dgm:prSet presAssocID="{30EB6901-2057-4F04-917E-AAB84F836C8F}" presName="invisiNode" presStyleLbl="node1" presStyleIdx="0" presStyleCnt="4"/>
      <dgm:spPr/>
    </dgm:pt>
    <dgm:pt modelId="{F82DEA39-30FF-48DF-A6B3-EFD74D5DA34E}" type="pres">
      <dgm:prSet presAssocID="{30EB6901-2057-4F04-917E-AAB84F836C8F}" presName="imagNode" presStyleLbl="fgImgPlac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9000" r="-19000"/>
          </a:stretch>
        </a:blipFill>
      </dgm:spPr>
    </dgm:pt>
    <dgm:pt modelId="{5CD3D5B8-F52E-492E-8C57-615E658F17D5}" type="pres">
      <dgm:prSet presAssocID="{7CC6BD18-8F76-4F76-8175-01B86E8F8C08}" presName="sibTrans" presStyleLbl="sibTrans2D1" presStyleIdx="0" presStyleCnt="0"/>
      <dgm:spPr/>
    </dgm:pt>
    <dgm:pt modelId="{B61DCF5E-1EC7-47EC-B286-39DF030622E5}" type="pres">
      <dgm:prSet presAssocID="{F6BD9AA6-FA9A-4B60-9E34-DD280375B0A4}" presName="compNode" presStyleCnt="0"/>
      <dgm:spPr/>
    </dgm:pt>
    <dgm:pt modelId="{69EDFF1D-5FF5-4CAC-BEF1-203EF6234593}" type="pres">
      <dgm:prSet presAssocID="{F6BD9AA6-FA9A-4B60-9E34-DD280375B0A4}" presName="bkgdShape" presStyleLbl="node1" presStyleIdx="1" presStyleCnt="4"/>
      <dgm:spPr/>
    </dgm:pt>
    <dgm:pt modelId="{0C12E690-B441-45F5-A700-91A9A40D08EE}" type="pres">
      <dgm:prSet presAssocID="{F6BD9AA6-FA9A-4B60-9E34-DD280375B0A4}" presName="nodeTx" presStyleLbl="node1" presStyleIdx="1" presStyleCnt="4">
        <dgm:presLayoutVars>
          <dgm:bulletEnabled val="1"/>
        </dgm:presLayoutVars>
      </dgm:prSet>
      <dgm:spPr/>
    </dgm:pt>
    <dgm:pt modelId="{EAD3E7E9-B83C-4D01-9CD3-66C219D13B8D}" type="pres">
      <dgm:prSet presAssocID="{F6BD9AA6-FA9A-4B60-9E34-DD280375B0A4}" presName="invisiNode" presStyleLbl="node1" presStyleIdx="1" presStyleCnt="4"/>
      <dgm:spPr/>
    </dgm:pt>
    <dgm:pt modelId="{48DC538C-DD5D-40DB-8C12-1ACC96A5167E}" type="pres">
      <dgm:prSet presAssocID="{F6BD9AA6-FA9A-4B60-9E34-DD280375B0A4}" presName="imagNode" presStyleLbl="fgImgPlace1" presStyleIdx="1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18D2C2F1-12E2-4630-AAAA-D5055A3C6725}" type="pres">
      <dgm:prSet presAssocID="{2D92ABFB-89F9-4AA0-9112-0847083B50D3}" presName="sibTrans" presStyleLbl="sibTrans2D1" presStyleIdx="0" presStyleCnt="0"/>
      <dgm:spPr/>
    </dgm:pt>
    <dgm:pt modelId="{2FD54745-2271-46B1-8D8E-4D67490D6EB3}" type="pres">
      <dgm:prSet presAssocID="{4BBB13E3-6EA4-4090-9D21-2A34041B8F92}" presName="compNode" presStyleCnt="0"/>
      <dgm:spPr/>
    </dgm:pt>
    <dgm:pt modelId="{BB411A65-B081-475D-8C13-913BA31FC425}" type="pres">
      <dgm:prSet presAssocID="{4BBB13E3-6EA4-4090-9D21-2A34041B8F92}" presName="bkgdShape" presStyleLbl="node1" presStyleIdx="2" presStyleCnt="4"/>
      <dgm:spPr/>
    </dgm:pt>
    <dgm:pt modelId="{059BAE70-3DD8-4227-9BD0-A6B038CFC515}" type="pres">
      <dgm:prSet presAssocID="{4BBB13E3-6EA4-4090-9D21-2A34041B8F92}" presName="nodeTx" presStyleLbl="node1" presStyleIdx="2" presStyleCnt="4">
        <dgm:presLayoutVars>
          <dgm:bulletEnabled val="1"/>
        </dgm:presLayoutVars>
      </dgm:prSet>
      <dgm:spPr/>
    </dgm:pt>
    <dgm:pt modelId="{A5FEF4D3-DD84-4FF1-8E71-3F32B036C224}" type="pres">
      <dgm:prSet presAssocID="{4BBB13E3-6EA4-4090-9D21-2A34041B8F92}" presName="invisiNode" presStyleLbl="node1" presStyleIdx="2" presStyleCnt="4"/>
      <dgm:spPr/>
    </dgm:pt>
    <dgm:pt modelId="{F8A5A085-F919-4988-A324-5260A4EE122F}" type="pres">
      <dgm:prSet presAssocID="{4BBB13E3-6EA4-4090-9D21-2A34041B8F92}" presName="imagNode" presStyleLbl="fgImgPlace1" presStyleIdx="2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  <dgm:pt modelId="{F99B5D37-C1CD-4BCF-A55A-F1E3BA0387A8}" type="pres">
      <dgm:prSet presAssocID="{3F9FB2B9-347F-4E41-B640-0306DE96ADD4}" presName="sibTrans" presStyleLbl="sibTrans2D1" presStyleIdx="0" presStyleCnt="0"/>
      <dgm:spPr/>
    </dgm:pt>
    <dgm:pt modelId="{8A68D874-CB68-4FB9-9498-7EA43725AE77}" type="pres">
      <dgm:prSet presAssocID="{87F481DB-26B2-42D2-9112-F9A8E85E11D3}" presName="compNode" presStyleCnt="0"/>
      <dgm:spPr/>
    </dgm:pt>
    <dgm:pt modelId="{81A3DE57-A15B-4CAE-823B-74A94D72DBC8}" type="pres">
      <dgm:prSet presAssocID="{87F481DB-26B2-42D2-9112-F9A8E85E11D3}" presName="bkgdShape" presStyleLbl="node1" presStyleIdx="3" presStyleCnt="4"/>
      <dgm:spPr/>
    </dgm:pt>
    <dgm:pt modelId="{564F88DB-4689-4702-84B8-A2B212C73A6E}" type="pres">
      <dgm:prSet presAssocID="{87F481DB-26B2-42D2-9112-F9A8E85E11D3}" presName="nodeTx" presStyleLbl="node1" presStyleIdx="3" presStyleCnt="4">
        <dgm:presLayoutVars>
          <dgm:bulletEnabled val="1"/>
        </dgm:presLayoutVars>
      </dgm:prSet>
      <dgm:spPr/>
    </dgm:pt>
    <dgm:pt modelId="{F4C37B2F-81B9-4F22-A56C-D413E2132568}" type="pres">
      <dgm:prSet presAssocID="{87F481DB-26B2-42D2-9112-F9A8E85E11D3}" presName="invisiNode" presStyleLbl="node1" presStyleIdx="3" presStyleCnt="4"/>
      <dgm:spPr/>
    </dgm:pt>
    <dgm:pt modelId="{BFA80812-8B9F-4EA5-B1AB-1BF2E6E16BB6}" type="pres">
      <dgm:prSet presAssocID="{87F481DB-26B2-42D2-9112-F9A8E85E11D3}" presName="imagNode" presStyleLbl="fgImgPlace1" presStyleIdx="3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</dgm:ptLst>
  <dgm:cxnLst>
    <dgm:cxn modelId="{28667A20-CC8C-449F-91E8-73D6FDBAA9DE}" type="presOf" srcId="{7CC6BD18-8F76-4F76-8175-01B86E8F8C08}" destId="{5CD3D5B8-F52E-492E-8C57-615E658F17D5}" srcOrd="0" destOrd="0" presId="urn:microsoft.com/office/officeart/2005/8/layout/hList7"/>
    <dgm:cxn modelId="{8EE5333C-E867-4AD9-BC16-7E249068CBB2}" type="presOf" srcId="{3F9FB2B9-347F-4E41-B640-0306DE96ADD4}" destId="{F99B5D37-C1CD-4BCF-A55A-F1E3BA0387A8}" srcOrd="0" destOrd="0" presId="urn:microsoft.com/office/officeart/2005/8/layout/hList7"/>
    <dgm:cxn modelId="{E294B441-C56F-49F1-B705-AFBFE934F9D7}" srcId="{C02E6C78-7182-4B48-82A6-6D0A1B885447}" destId="{30EB6901-2057-4F04-917E-AAB84F836C8F}" srcOrd="0" destOrd="0" parTransId="{105E8B00-A92C-4E67-9A8A-4FE8A19D16FD}" sibTransId="{7CC6BD18-8F76-4F76-8175-01B86E8F8C08}"/>
    <dgm:cxn modelId="{0EFB036C-9F88-4C54-BFED-738EEE007A9C}" srcId="{C02E6C78-7182-4B48-82A6-6D0A1B885447}" destId="{4BBB13E3-6EA4-4090-9D21-2A34041B8F92}" srcOrd="2" destOrd="0" parTransId="{77C99995-04C4-450F-AAB1-F6266CDF001E}" sibTransId="{3F9FB2B9-347F-4E41-B640-0306DE96ADD4}"/>
    <dgm:cxn modelId="{4A983B56-0C1E-45AF-AAC3-D0D8630D4036}" srcId="{C02E6C78-7182-4B48-82A6-6D0A1B885447}" destId="{F6BD9AA6-FA9A-4B60-9E34-DD280375B0A4}" srcOrd="1" destOrd="0" parTransId="{DCB161E0-570A-41B6-8D89-D7C175C4321A}" sibTransId="{2D92ABFB-89F9-4AA0-9112-0847083B50D3}"/>
    <dgm:cxn modelId="{637DF557-88E2-4002-8FB2-A5E1C221C81E}" type="presOf" srcId="{4BBB13E3-6EA4-4090-9D21-2A34041B8F92}" destId="{BB411A65-B081-475D-8C13-913BA31FC425}" srcOrd="0" destOrd="0" presId="urn:microsoft.com/office/officeart/2005/8/layout/hList7"/>
    <dgm:cxn modelId="{44AF087C-D8EE-4A4B-89CA-F323EFBEB3FF}" type="presOf" srcId="{C02E6C78-7182-4B48-82A6-6D0A1B885447}" destId="{37454690-3E59-49AE-9539-1CC50B40FB40}" srcOrd="0" destOrd="0" presId="urn:microsoft.com/office/officeart/2005/8/layout/hList7"/>
    <dgm:cxn modelId="{CFB40E89-0370-4647-9D07-6A452AF6D6D7}" type="presOf" srcId="{F6BD9AA6-FA9A-4B60-9E34-DD280375B0A4}" destId="{0C12E690-B441-45F5-A700-91A9A40D08EE}" srcOrd="1" destOrd="0" presId="urn:microsoft.com/office/officeart/2005/8/layout/hList7"/>
    <dgm:cxn modelId="{A064B5A5-1864-405D-BC1A-0ACE655288E1}" type="presOf" srcId="{4BBB13E3-6EA4-4090-9D21-2A34041B8F92}" destId="{059BAE70-3DD8-4227-9BD0-A6B038CFC515}" srcOrd="1" destOrd="0" presId="urn:microsoft.com/office/officeart/2005/8/layout/hList7"/>
    <dgm:cxn modelId="{A7B72CA6-DCAA-4D14-AA08-0FCFD93E9682}" type="presOf" srcId="{30EB6901-2057-4F04-917E-AAB84F836C8F}" destId="{0D506323-A05E-42E1-BCEB-51B54D85D02E}" srcOrd="0" destOrd="0" presId="urn:microsoft.com/office/officeart/2005/8/layout/hList7"/>
    <dgm:cxn modelId="{E89799AA-4112-4B51-B54C-9F8C074F87C9}" type="presOf" srcId="{F6BD9AA6-FA9A-4B60-9E34-DD280375B0A4}" destId="{69EDFF1D-5FF5-4CAC-BEF1-203EF6234593}" srcOrd="0" destOrd="0" presId="urn:microsoft.com/office/officeart/2005/8/layout/hList7"/>
    <dgm:cxn modelId="{FAC0DCB6-95ED-4AEC-9519-FBB9D61509BF}" srcId="{C02E6C78-7182-4B48-82A6-6D0A1B885447}" destId="{87F481DB-26B2-42D2-9112-F9A8E85E11D3}" srcOrd="3" destOrd="0" parTransId="{A923C68C-7DFA-465F-920F-CB65EBA4456D}" sibTransId="{CA835600-95A9-4B23-AD09-CD084425715E}"/>
    <dgm:cxn modelId="{8FBE0CE1-8087-4BE4-9015-14762D88E02B}" type="presOf" srcId="{2D92ABFB-89F9-4AA0-9112-0847083B50D3}" destId="{18D2C2F1-12E2-4630-AAAA-D5055A3C6725}" srcOrd="0" destOrd="0" presId="urn:microsoft.com/office/officeart/2005/8/layout/hList7"/>
    <dgm:cxn modelId="{B81E95F8-2E0F-4ED1-8EF7-DFA0A1841182}" type="presOf" srcId="{30EB6901-2057-4F04-917E-AAB84F836C8F}" destId="{29252237-CEEA-414B-A75D-9E42F51C01AD}" srcOrd="1" destOrd="0" presId="urn:microsoft.com/office/officeart/2005/8/layout/hList7"/>
    <dgm:cxn modelId="{254426FC-CF14-4A41-A666-7B1F9424F5FD}" type="presOf" srcId="{87F481DB-26B2-42D2-9112-F9A8E85E11D3}" destId="{564F88DB-4689-4702-84B8-A2B212C73A6E}" srcOrd="1" destOrd="0" presId="urn:microsoft.com/office/officeart/2005/8/layout/hList7"/>
    <dgm:cxn modelId="{FB64D3FE-BBB7-4F06-B506-CB86201D6361}" type="presOf" srcId="{87F481DB-26B2-42D2-9112-F9A8E85E11D3}" destId="{81A3DE57-A15B-4CAE-823B-74A94D72DBC8}" srcOrd="0" destOrd="0" presId="urn:microsoft.com/office/officeart/2005/8/layout/hList7"/>
    <dgm:cxn modelId="{0510C4CB-356F-4165-8BB5-F447C258FB99}" type="presParOf" srcId="{37454690-3E59-49AE-9539-1CC50B40FB40}" destId="{E0CF3372-E84F-4864-B33B-4B30CFB34F8C}" srcOrd="0" destOrd="0" presId="urn:microsoft.com/office/officeart/2005/8/layout/hList7"/>
    <dgm:cxn modelId="{4B4E98E3-CC77-4B94-B2F2-DFF6252D1509}" type="presParOf" srcId="{37454690-3E59-49AE-9539-1CC50B40FB40}" destId="{C03D2B43-1DE8-4132-A05E-B622F74B7327}" srcOrd="1" destOrd="0" presId="urn:microsoft.com/office/officeart/2005/8/layout/hList7"/>
    <dgm:cxn modelId="{F0EB9AE0-E732-46E2-B3D1-4B4E93CA1AAF}" type="presParOf" srcId="{C03D2B43-1DE8-4132-A05E-B622F74B7327}" destId="{A23EBD32-F61F-44AD-B0E5-9918A7DFCABD}" srcOrd="0" destOrd="0" presId="urn:microsoft.com/office/officeart/2005/8/layout/hList7"/>
    <dgm:cxn modelId="{9823F694-210C-42CE-BD42-CF72C8451043}" type="presParOf" srcId="{A23EBD32-F61F-44AD-B0E5-9918A7DFCABD}" destId="{0D506323-A05E-42E1-BCEB-51B54D85D02E}" srcOrd="0" destOrd="0" presId="urn:microsoft.com/office/officeart/2005/8/layout/hList7"/>
    <dgm:cxn modelId="{876AA33A-B5FE-4641-A9FE-FC472638CECA}" type="presParOf" srcId="{A23EBD32-F61F-44AD-B0E5-9918A7DFCABD}" destId="{29252237-CEEA-414B-A75D-9E42F51C01AD}" srcOrd="1" destOrd="0" presId="urn:microsoft.com/office/officeart/2005/8/layout/hList7"/>
    <dgm:cxn modelId="{F8DF430B-5998-4585-AA1F-71E17ED7CF38}" type="presParOf" srcId="{A23EBD32-F61F-44AD-B0E5-9918A7DFCABD}" destId="{9CEBFC87-6042-4FB4-BD67-3FCAEEAC2A4E}" srcOrd="2" destOrd="0" presId="urn:microsoft.com/office/officeart/2005/8/layout/hList7"/>
    <dgm:cxn modelId="{DB8AA3BF-1B59-44EB-9A4C-D754E98D3911}" type="presParOf" srcId="{A23EBD32-F61F-44AD-B0E5-9918A7DFCABD}" destId="{F82DEA39-30FF-48DF-A6B3-EFD74D5DA34E}" srcOrd="3" destOrd="0" presId="urn:microsoft.com/office/officeart/2005/8/layout/hList7"/>
    <dgm:cxn modelId="{ED43EEB0-CC10-46A7-A714-84A25FC1CB24}" type="presParOf" srcId="{C03D2B43-1DE8-4132-A05E-B622F74B7327}" destId="{5CD3D5B8-F52E-492E-8C57-615E658F17D5}" srcOrd="1" destOrd="0" presId="urn:microsoft.com/office/officeart/2005/8/layout/hList7"/>
    <dgm:cxn modelId="{FCEEDBE2-4CAA-4135-8518-2386A0BD0FDB}" type="presParOf" srcId="{C03D2B43-1DE8-4132-A05E-B622F74B7327}" destId="{B61DCF5E-1EC7-47EC-B286-39DF030622E5}" srcOrd="2" destOrd="0" presId="urn:microsoft.com/office/officeart/2005/8/layout/hList7"/>
    <dgm:cxn modelId="{A0856DAD-3AAE-4E80-8A90-8C0E249A6C85}" type="presParOf" srcId="{B61DCF5E-1EC7-47EC-B286-39DF030622E5}" destId="{69EDFF1D-5FF5-4CAC-BEF1-203EF6234593}" srcOrd="0" destOrd="0" presId="urn:microsoft.com/office/officeart/2005/8/layout/hList7"/>
    <dgm:cxn modelId="{140914C1-635F-4FC5-A114-9AA9485CDA25}" type="presParOf" srcId="{B61DCF5E-1EC7-47EC-B286-39DF030622E5}" destId="{0C12E690-B441-45F5-A700-91A9A40D08EE}" srcOrd="1" destOrd="0" presId="urn:microsoft.com/office/officeart/2005/8/layout/hList7"/>
    <dgm:cxn modelId="{8695CB3A-35B5-482B-A3C7-098D89934A31}" type="presParOf" srcId="{B61DCF5E-1EC7-47EC-B286-39DF030622E5}" destId="{EAD3E7E9-B83C-4D01-9CD3-66C219D13B8D}" srcOrd="2" destOrd="0" presId="urn:microsoft.com/office/officeart/2005/8/layout/hList7"/>
    <dgm:cxn modelId="{9270ECEF-E1F1-47DD-B786-B1EF11AC6120}" type="presParOf" srcId="{B61DCF5E-1EC7-47EC-B286-39DF030622E5}" destId="{48DC538C-DD5D-40DB-8C12-1ACC96A5167E}" srcOrd="3" destOrd="0" presId="urn:microsoft.com/office/officeart/2005/8/layout/hList7"/>
    <dgm:cxn modelId="{B31E34EB-A257-4E74-918D-889EC11AF72D}" type="presParOf" srcId="{C03D2B43-1DE8-4132-A05E-B622F74B7327}" destId="{18D2C2F1-12E2-4630-AAAA-D5055A3C6725}" srcOrd="3" destOrd="0" presId="urn:microsoft.com/office/officeart/2005/8/layout/hList7"/>
    <dgm:cxn modelId="{967191AB-5573-40F6-843A-B38F6F8039A8}" type="presParOf" srcId="{C03D2B43-1DE8-4132-A05E-B622F74B7327}" destId="{2FD54745-2271-46B1-8D8E-4D67490D6EB3}" srcOrd="4" destOrd="0" presId="urn:microsoft.com/office/officeart/2005/8/layout/hList7"/>
    <dgm:cxn modelId="{CEC5BBEC-5CDF-450F-9481-7475BD276675}" type="presParOf" srcId="{2FD54745-2271-46B1-8D8E-4D67490D6EB3}" destId="{BB411A65-B081-475D-8C13-913BA31FC425}" srcOrd="0" destOrd="0" presId="urn:microsoft.com/office/officeart/2005/8/layout/hList7"/>
    <dgm:cxn modelId="{C0044399-E792-4D5F-9D28-1E983A42F2A9}" type="presParOf" srcId="{2FD54745-2271-46B1-8D8E-4D67490D6EB3}" destId="{059BAE70-3DD8-4227-9BD0-A6B038CFC515}" srcOrd="1" destOrd="0" presId="urn:microsoft.com/office/officeart/2005/8/layout/hList7"/>
    <dgm:cxn modelId="{025A6AFE-369D-4D5E-8505-5A45BB84AB1F}" type="presParOf" srcId="{2FD54745-2271-46B1-8D8E-4D67490D6EB3}" destId="{A5FEF4D3-DD84-4FF1-8E71-3F32B036C224}" srcOrd="2" destOrd="0" presId="urn:microsoft.com/office/officeart/2005/8/layout/hList7"/>
    <dgm:cxn modelId="{D49C609D-FC51-4675-97FB-0E9152A76D61}" type="presParOf" srcId="{2FD54745-2271-46B1-8D8E-4D67490D6EB3}" destId="{F8A5A085-F919-4988-A324-5260A4EE122F}" srcOrd="3" destOrd="0" presId="urn:microsoft.com/office/officeart/2005/8/layout/hList7"/>
    <dgm:cxn modelId="{918CCC2F-4A86-4D42-BEF7-452D397EB9B3}" type="presParOf" srcId="{C03D2B43-1DE8-4132-A05E-B622F74B7327}" destId="{F99B5D37-C1CD-4BCF-A55A-F1E3BA0387A8}" srcOrd="5" destOrd="0" presId="urn:microsoft.com/office/officeart/2005/8/layout/hList7"/>
    <dgm:cxn modelId="{546049FE-E0DC-4C4B-A583-7DE267A88A58}" type="presParOf" srcId="{C03D2B43-1DE8-4132-A05E-B622F74B7327}" destId="{8A68D874-CB68-4FB9-9498-7EA43725AE77}" srcOrd="6" destOrd="0" presId="urn:microsoft.com/office/officeart/2005/8/layout/hList7"/>
    <dgm:cxn modelId="{C709358B-9AF8-451E-AE30-871460B9EDED}" type="presParOf" srcId="{8A68D874-CB68-4FB9-9498-7EA43725AE77}" destId="{81A3DE57-A15B-4CAE-823B-74A94D72DBC8}" srcOrd="0" destOrd="0" presId="urn:microsoft.com/office/officeart/2005/8/layout/hList7"/>
    <dgm:cxn modelId="{F10D2640-CCB5-4630-B9FF-AB1ACF25EA1E}" type="presParOf" srcId="{8A68D874-CB68-4FB9-9498-7EA43725AE77}" destId="{564F88DB-4689-4702-84B8-A2B212C73A6E}" srcOrd="1" destOrd="0" presId="urn:microsoft.com/office/officeart/2005/8/layout/hList7"/>
    <dgm:cxn modelId="{096C693A-7EEA-43DE-8112-960093A4616A}" type="presParOf" srcId="{8A68D874-CB68-4FB9-9498-7EA43725AE77}" destId="{F4C37B2F-81B9-4F22-A56C-D413E2132568}" srcOrd="2" destOrd="0" presId="urn:microsoft.com/office/officeart/2005/8/layout/hList7"/>
    <dgm:cxn modelId="{1C19BB08-E94D-4352-ABC5-6924DD14EBBA}" type="presParOf" srcId="{8A68D874-CB68-4FB9-9498-7EA43725AE77}" destId="{BFA80812-8B9F-4EA5-B1AB-1BF2E6E16BB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58F17BD-DF9E-4B86-A48B-30483B6D9F4A}" type="doc">
      <dgm:prSet loTypeId="urn:microsoft.com/office/officeart/2005/8/layout/pList2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IN"/>
        </a:p>
      </dgm:t>
    </dgm:pt>
    <dgm:pt modelId="{ED5F849D-3300-4726-89D7-37C93BFDC970}">
      <dgm:prSet/>
      <dgm:spPr/>
      <dgm:t>
        <a:bodyPr/>
        <a:lstStyle/>
        <a:p>
          <a:r>
            <a:rPr lang="en-US" b="1" i="0" baseline="0" dirty="0"/>
            <a:t>Strategic Focus:</a:t>
          </a:r>
          <a:r>
            <a:rPr lang="en-US" b="0" i="0" baseline="0" dirty="0"/>
            <a:t> Optimize marketing and sales strategies based on regional and customer insights.</a:t>
          </a:r>
          <a:endParaRPr lang="en-IN" dirty="0"/>
        </a:p>
      </dgm:t>
    </dgm:pt>
    <dgm:pt modelId="{9F6B46CF-4898-41B5-85D3-538AB69288EE}" type="parTrans" cxnId="{D66F514D-94A4-4133-8716-3C1B5CB84813}">
      <dgm:prSet/>
      <dgm:spPr/>
      <dgm:t>
        <a:bodyPr/>
        <a:lstStyle/>
        <a:p>
          <a:endParaRPr lang="en-IN"/>
        </a:p>
      </dgm:t>
    </dgm:pt>
    <dgm:pt modelId="{2E7DB381-A103-480F-BCD3-B487780D85AE}" type="sibTrans" cxnId="{D66F514D-94A4-4133-8716-3C1B5CB84813}">
      <dgm:prSet/>
      <dgm:spPr/>
      <dgm:t>
        <a:bodyPr/>
        <a:lstStyle/>
        <a:p>
          <a:endParaRPr lang="en-IN"/>
        </a:p>
      </dgm:t>
    </dgm:pt>
    <dgm:pt modelId="{BC928EC4-14D4-4BF9-8965-9ACB98195F93}">
      <dgm:prSet/>
      <dgm:spPr/>
      <dgm:t>
        <a:bodyPr/>
        <a:lstStyle/>
        <a:p>
          <a:r>
            <a:rPr lang="en-US" b="1" i="0" baseline="0" dirty="0"/>
            <a:t>Product Strategy:</a:t>
          </a:r>
          <a:r>
            <a:rPr lang="en-US" b="0" i="0" baseline="0" dirty="0"/>
            <a:t> Align product offerings with consumer preferences and trends.</a:t>
          </a:r>
          <a:endParaRPr lang="en-IN" dirty="0"/>
        </a:p>
      </dgm:t>
    </dgm:pt>
    <dgm:pt modelId="{B482E0A2-71DD-46B3-9B98-8FDB5139C025}" type="parTrans" cxnId="{9B03D0E1-9C8F-413B-8F9B-0D92AB4BA5DE}">
      <dgm:prSet/>
      <dgm:spPr/>
      <dgm:t>
        <a:bodyPr/>
        <a:lstStyle/>
        <a:p>
          <a:endParaRPr lang="en-IN"/>
        </a:p>
      </dgm:t>
    </dgm:pt>
    <dgm:pt modelId="{32E69B0F-CE09-4CDD-BB9B-C8791110B1CA}" type="sibTrans" cxnId="{9B03D0E1-9C8F-413B-8F9B-0D92AB4BA5DE}">
      <dgm:prSet/>
      <dgm:spPr/>
      <dgm:t>
        <a:bodyPr/>
        <a:lstStyle/>
        <a:p>
          <a:endParaRPr lang="en-IN"/>
        </a:p>
      </dgm:t>
    </dgm:pt>
    <dgm:pt modelId="{829AB4F6-272E-47FA-8579-2286CDD32D2C}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b="1" i="0" baseline="0" dirty="0"/>
            <a:t>Discounts:</a:t>
          </a:r>
          <a:r>
            <a:rPr lang="en-US" b="0" i="0" baseline="0" dirty="0"/>
            <a:t> Utilize discounts effectively to drive sales while maintaining profitability. </a:t>
          </a:r>
          <a:endParaRPr lang="en-IN" dirty="0"/>
        </a:p>
      </dgm:t>
    </dgm:pt>
    <dgm:pt modelId="{9E2E547D-5F9A-45CD-AE98-86128BCFA0F3}" type="parTrans" cxnId="{2A2E35DD-99DA-4409-B649-7DA60E040F99}">
      <dgm:prSet/>
      <dgm:spPr/>
      <dgm:t>
        <a:bodyPr/>
        <a:lstStyle/>
        <a:p>
          <a:endParaRPr lang="en-IN"/>
        </a:p>
      </dgm:t>
    </dgm:pt>
    <dgm:pt modelId="{5BB4B90F-BF30-4ACB-B318-BD628245B490}" type="sibTrans" cxnId="{2A2E35DD-99DA-4409-B649-7DA60E040F99}">
      <dgm:prSet/>
      <dgm:spPr/>
      <dgm:t>
        <a:bodyPr/>
        <a:lstStyle/>
        <a:p>
          <a:endParaRPr lang="en-IN"/>
        </a:p>
      </dgm:t>
    </dgm:pt>
    <dgm:pt modelId="{FE1B283E-3611-449D-9202-9F8C2F23F9AF}" type="pres">
      <dgm:prSet presAssocID="{D58F17BD-DF9E-4B86-A48B-30483B6D9F4A}" presName="Name0" presStyleCnt="0">
        <dgm:presLayoutVars>
          <dgm:dir/>
          <dgm:resizeHandles val="exact"/>
        </dgm:presLayoutVars>
      </dgm:prSet>
      <dgm:spPr/>
    </dgm:pt>
    <dgm:pt modelId="{A332BA7E-66EF-45EF-95DE-C7BE6CC67046}" type="pres">
      <dgm:prSet presAssocID="{D58F17BD-DF9E-4B86-A48B-30483B6D9F4A}" presName="bkgdShp" presStyleLbl="alignAccFollowNode1" presStyleIdx="0" presStyleCnt="1"/>
      <dgm:spPr>
        <a:solidFill>
          <a:schemeClr val="bg2">
            <a:lumMod val="25000"/>
            <a:alpha val="90000"/>
          </a:schemeClr>
        </a:solidFill>
      </dgm:spPr>
    </dgm:pt>
    <dgm:pt modelId="{634452A2-2B32-4EF0-8068-939EF173870A}" type="pres">
      <dgm:prSet presAssocID="{D58F17BD-DF9E-4B86-A48B-30483B6D9F4A}" presName="linComp" presStyleCnt="0"/>
      <dgm:spPr/>
    </dgm:pt>
    <dgm:pt modelId="{670DD710-EE0B-4F26-B14F-E15CC9D322A7}" type="pres">
      <dgm:prSet presAssocID="{ED5F849D-3300-4726-89D7-37C93BFDC970}" presName="compNode" presStyleCnt="0"/>
      <dgm:spPr/>
    </dgm:pt>
    <dgm:pt modelId="{3F78139B-C996-4A8A-A117-D7FA5737D3B5}" type="pres">
      <dgm:prSet presAssocID="{ED5F849D-3300-4726-89D7-37C93BFDC970}" presName="node" presStyleLbl="node1" presStyleIdx="0" presStyleCnt="3">
        <dgm:presLayoutVars>
          <dgm:bulletEnabled val="1"/>
        </dgm:presLayoutVars>
      </dgm:prSet>
      <dgm:spPr/>
    </dgm:pt>
    <dgm:pt modelId="{FDE3F732-3770-42AB-81F2-195D8D6BE6FA}" type="pres">
      <dgm:prSet presAssocID="{ED5F849D-3300-4726-89D7-37C93BFDC970}" presName="invisiNode" presStyleLbl="node1" presStyleIdx="0" presStyleCnt="3"/>
      <dgm:spPr/>
    </dgm:pt>
    <dgm:pt modelId="{FDECB302-A800-407B-BE03-147FC39F43C8}" type="pres">
      <dgm:prSet presAssocID="{ED5F849D-3300-4726-89D7-37C93BFDC970}" presName="imagNode" presStyleLbl="fgImgPlace1" presStyleIdx="0" presStyleCnt="3"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2973" t="11525" r="12973" b="11525"/>
          </a:stretch>
        </a:blipFill>
      </dgm:spPr>
    </dgm:pt>
    <dgm:pt modelId="{B0D4FDB1-5867-4625-9A9B-219D66D44772}" type="pres">
      <dgm:prSet presAssocID="{2E7DB381-A103-480F-BCD3-B487780D85AE}" presName="sibTrans" presStyleLbl="sibTrans2D1" presStyleIdx="0" presStyleCnt="0"/>
      <dgm:spPr/>
    </dgm:pt>
    <dgm:pt modelId="{A91495BB-2622-44BC-96A2-AF50E7506C07}" type="pres">
      <dgm:prSet presAssocID="{BC928EC4-14D4-4BF9-8965-9ACB98195F93}" presName="compNode" presStyleCnt="0"/>
      <dgm:spPr/>
    </dgm:pt>
    <dgm:pt modelId="{5EE9D1EA-41A0-4BA2-A61C-4EC5EF314E47}" type="pres">
      <dgm:prSet presAssocID="{BC928EC4-14D4-4BF9-8965-9ACB98195F93}" presName="node" presStyleLbl="node1" presStyleIdx="1" presStyleCnt="3">
        <dgm:presLayoutVars>
          <dgm:bulletEnabled val="1"/>
        </dgm:presLayoutVars>
      </dgm:prSet>
      <dgm:spPr/>
    </dgm:pt>
    <dgm:pt modelId="{80486A2E-E888-4681-8293-A549B23E2EF0}" type="pres">
      <dgm:prSet presAssocID="{BC928EC4-14D4-4BF9-8965-9ACB98195F93}" presName="invisiNode" presStyleLbl="node1" presStyleIdx="1" presStyleCnt="3"/>
      <dgm:spPr/>
    </dgm:pt>
    <dgm:pt modelId="{B2428800-CB02-473B-8466-D52A2559B9F8}" type="pres">
      <dgm:prSet presAssocID="{BC928EC4-14D4-4BF9-8965-9ACB98195F93}" presName="imagNode" presStyleLbl="fgImgPlace1" presStyleIdx="1" presStyleCnt="3"/>
      <dgm:spPr>
        <a:blipFill dpi="0" rotWithShape="1"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8526" t="-3590" r="18526" b="-3590"/>
          </a:stretch>
        </a:blipFill>
      </dgm:spPr>
    </dgm:pt>
    <dgm:pt modelId="{7BF95D9F-12EF-4E79-947A-FD1F02A13556}" type="pres">
      <dgm:prSet presAssocID="{32E69B0F-CE09-4CDD-BB9B-C8791110B1CA}" presName="sibTrans" presStyleLbl="sibTrans2D1" presStyleIdx="0" presStyleCnt="0"/>
      <dgm:spPr/>
    </dgm:pt>
    <dgm:pt modelId="{C9BF906D-8F33-48D4-A838-DF76211F2B77}" type="pres">
      <dgm:prSet presAssocID="{829AB4F6-272E-47FA-8579-2286CDD32D2C}" presName="compNode" presStyleCnt="0"/>
      <dgm:spPr/>
    </dgm:pt>
    <dgm:pt modelId="{88448FBE-1AE1-4FCA-AC29-88C064CE36A9}" type="pres">
      <dgm:prSet presAssocID="{829AB4F6-272E-47FA-8579-2286CDD32D2C}" presName="node" presStyleLbl="node1" presStyleIdx="2" presStyleCnt="3">
        <dgm:presLayoutVars>
          <dgm:bulletEnabled val="1"/>
        </dgm:presLayoutVars>
      </dgm:prSet>
      <dgm:spPr/>
    </dgm:pt>
    <dgm:pt modelId="{05C678B2-E670-4F17-9D5E-BDA5F4E58F96}" type="pres">
      <dgm:prSet presAssocID="{829AB4F6-272E-47FA-8579-2286CDD32D2C}" presName="invisiNode" presStyleLbl="node1" presStyleIdx="2" presStyleCnt="3"/>
      <dgm:spPr/>
    </dgm:pt>
    <dgm:pt modelId="{416B22C0-049C-4A23-AA1F-3FD6DD2AABAC}" type="pres">
      <dgm:prSet presAssocID="{829AB4F6-272E-47FA-8579-2286CDD32D2C}" presName="imagNode" presStyleLbl="fgImgPlace1" presStyleIdx="2" presStyleCnt="3"/>
      <dgm:spPr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21612" t="1907" r="21612" b="1907"/>
          </a:stretch>
        </a:blipFill>
      </dgm:spPr>
    </dgm:pt>
  </dgm:ptLst>
  <dgm:cxnLst>
    <dgm:cxn modelId="{CC0C400D-AEB7-4370-A37E-04A7AC37E837}" type="presOf" srcId="{829AB4F6-272E-47FA-8579-2286CDD32D2C}" destId="{88448FBE-1AE1-4FCA-AC29-88C064CE36A9}" srcOrd="0" destOrd="0" presId="urn:microsoft.com/office/officeart/2005/8/layout/pList2"/>
    <dgm:cxn modelId="{43D6181A-287F-41B5-B041-1B90EEDB8626}" type="presOf" srcId="{ED5F849D-3300-4726-89D7-37C93BFDC970}" destId="{3F78139B-C996-4A8A-A117-D7FA5737D3B5}" srcOrd="0" destOrd="0" presId="urn:microsoft.com/office/officeart/2005/8/layout/pList2"/>
    <dgm:cxn modelId="{5AB33E21-444B-45A6-8457-31B189F840AF}" type="presOf" srcId="{32E69B0F-CE09-4CDD-BB9B-C8791110B1CA}" destId="{7BF95D9F-12EF-4E79-947A-FD1F02A13556}" srcOrd="0" destOrd="0" presId="urn:microsoft.com/office/officeart/2005/8/layout/pList2"/>
    <dgm:cxn modelId="{DA326F4A-7199-4CF5-A42C-BED5181505B8}" type="presOf" srcId="{2E7DB381-A103-480F-BCD3-B487780D85AE}" destId="{B0D4FDB1-5867-4625-9A9B-219D66D44772}" srcOrd="0" destOrd="0" presId="urn:microsoft.com/office/officeart/2005/8/layout/pList2"/>
    <dgm:cxn modelId="{D66F514D-94A4-4133-8716-3C1B5CB84813}" srcId="{D58F17BD-DF9E-4B86-A48B-30483B6D9F4A}" destId="{ED5F849D-3300-4726-89D7-37C93BFDC970}" srcOrd="0" destOrd="0" parTransId="{9F6B46CF-4898-41B5-85D3-538AB69288EE}" sibTransId="{2E7DB381-A103-480F-BCD3-B487780D85AE}"/>
    <dgm:cxn modelId="{335C8F8C-0850-418D-A3DB-42527DABE81B}" type="presOf" srcId="{BC928EC4-14D4-4BF9-8965-9ACB98195F93}" destId="{5EE9D1EA-41A0-4BA2-A61C-4EC5EF314E47}" srcOrd="0" destOrd="0" presId="urn:microsoft.com/office/officeart/2005/8/layout/pList2"/>
    <dgm:cxn modelId="{2A2E35DD-99DA-4409-B649-7DA60E040F99}" srcId="{D58F17BD-DF9E-4B86-A48B-30483B6D9F4A}" destId="{829AB4F6-272E-47FA-8579-2286CDD32D2C}" srcOrd="2" destOrd="0" parTransId="{9E2E547D-5F9A-45CD-AE98-86128BCFA0F3}" sibTransId="{5BB4B90F-BF30-4ACB-B318-BD628245B490}"/>
    <dgm:cxn modelId="{16F803DE-BBB2-48E0-A867-CEDCBD78371E}" type="presOf" srcId="{D58F17BD-DF9E-4B86-A48B-30483B6D9F4A}" destId="{FE1B283E-3611-449D-9202-9F8C2F23F9AF}" srcOrd="0" destOrd="0" presId="urn:microsoft.com/office/officeart/2005/8/layout/pList2"/>
    <dgm:cxn modelId="{9B03D0E1-9C8F-413B-8F9B-0D92AB4BA5DE}" srcId="{D58F17BD-DF9E-4B86-A48B-30483B6D9F4A}" destId="{BC928EC4-14D4-4BF9-8965-9ACB98195F93}" srcOrd="1" destOrd="0" parTransId="{B482E0A2-71DD-46B3-9B98-8FDB5139C025}" sibTransId="{32E69B0F-CE09-4CDD-BB9B-C8791110B1CA}"/>
    <dgm:cxn modelId="{A0C9A114-09E5-4AE7-891F-034083091F45}" type="presParOf" srcId="{FE1B283E-3611-449D-9202-9F8C2F23F9AF}" destId="{A332BA7E-66EF-45EF-95DE-C7BE6CC67046}" srcOrd="0" destOrd="0" presId="urn:microsoft.com/office/officeart/2005/8/layout/pList2"/>
    <dgm:cxn modelId="{1885ECF3-C349-4390-A74D-8331A839BB51}" type="presParOf" srcId="{FE1B283E-3611-449D-9202-9F8C2F23F9AF}" destId="{634452A2-2B32-4EF0-8068-939EF173870A}" srcOrd="1" destOrd="0" presId="urn:microsoft.com/office/officeart/2005/8/layout/pList2"/>
    <dgm:cxn modelId="{C111ED6B-50E8-4043-8724-0FDEE703D414}" type="presParOf" srcId="{634452A2-2B32-4EF0-8068-939EF173870A}" destId="{670DD710-EE0B-4F26-B14F-E15CC9D322A7}" srcOrd="0" destOrd="0" presId="urn:microsoft.com/office/officeart/2005/8/layout/pList2"/>
    <dgm:cxn modelId="{B6473D4A-257B-45B8-A80E-EC0C6EE47B8D}" type="presParOf" srcId="{670DD710-EE0B-4F26-B14F-E15CC9D322A7}" destId="{3F78139B-C996-4A8A-A117-D7FA5737D3B5}" srcOrd="0" destOrd="0" presId="urn:microsoft.com/office/officeart/2005/8/layout/pList2"/>
    <dgm:cxn modelId="{7686C36A-7396-4D3C-A7C1-25A78BCDA356}" type="presParOf" srcId="{670DD710-EE0B-4F26-B14F-E15CC9D322A7}" destId="{FDE3F732-3770-42AB-81F2-195D8D6BE6FA}" srcOrd="1" destOrd="0" presId="urn:microsoft.com/office/officeart/2005/8/layout/pList2"/>
    <dgm:cxn modelId="{FFCF920A-0057-4279-AC49-7386F6B40EDA}" type="presParOf" srcId="{670DD710-EE0B-4F26-B14F-E15CC9D322A7}" destId="{FDECB302-A800-407B-BE03-147FC39F43C8}" srcOrd="2" destOrd="0" presId="urn:microsoft.com/office/officeart/2005/8/layout/pList2"/>
    <dgm:cxn modelId="{C8032533-852A-47E3-B99C-26E6B577DDE4}" type="presParOf" srcId="{634452A2-2B32-4EF0-8068-939EF173870A}" destId="{B0D4FDB1-5867-4625-9A9B-219D66D44772}" srcOrd="1" destOrd="0" presId="urn:microsoft.com/office/officeart/2005/8/layout/pList2"/>
    <dgm:cxn modelId="{63BE90BE-91FB-4897-8FF3-32B491627194}" type="presParOf" srcId="{634452A2-2B32-4EF0-8068-939EF173870A}" destId="{A91495BB-2622-44BC-96A2-AF50E7506C07}" srcOrd="2" destOrd="0" presId="urn:microsoft.com/office/officeart/2005/8/layout/pList2"/>
    <dgm:cxn modelId="{08438D81-85AA-41DB-9B8C-4AE2299AE5AA}" type="presParOf" srcId="{A91495BB-2622-44BC-96A2-AF50E7506C07}" destId="{5EE9D1EA-41A0-4BA2-A61C-4EC5EF314E47}" srcOrd="0" destOrd="0" presId="urn:microsoft.com/office/officeart/2005/8/layout/pList2"/>
    <dgm:cxn modelId="{57A53035-0EE0-491B-91DE-85D6AE0C899A}" type="presParOf" srcId="{A91495BB-2622-44BC-96A2-AF50E7506C07}" destId="{80486A2E-E888-4681-8293-A549B23E2EF0}" srcOrd="1" destOrd="0" presId="urn:microsoft.com/office/officeart/2005/8/layout/pList2"/>
    <dgm:cxn modelId="{E13F5383-B0C9-45EA-8C6A-19CEA696A3BE}" type="presParOf" srcId="{A91495BB-2622-44BC-96A2-AF50E7506C07}" destId="{B2428800-CB02-473B-8466-D52A2559B9F8}" srcOrd="2" destOrd="0" presId="urn:microsoft.com/office/officeart/2005/8/layout/pList2"/>
    <dgm:cxn modelId="{D5BFDFB1-3BBA-4EDD-8BBA-1F14A5658973}" type="presParOf" srcId="{634452A2-2B32-4EF0-8068-939EF173870A}" destId="{7BF95D9F-12EF-4E79-947A-FD1F02A13556}" srcOrd="3" destOrd="0" presId="urn:microsoft.com/office/officeart/2005/8/layout/pList2"/>
    <dgm:cxn modelId="{1E5325BA-1616-405C-8609-F99B85DA4DC6}" type="presParOf" srcId="{634452A2-2B32-4EF0-8068-939EF173870A}" destId="{C9BF906D-8F33-48D4-A838-DF76211F2B77}" srcOrd="4" destOrd="0" presId="urn:microsoft.com/office/officeart/2005/8/layout/pList2"/>
    <dgm:cxn modelId="{B6CEB9A4-A845-4ABD-B1E7-0AA15D71C5EA}" type="presParOf" srcId="{C9BF906D-8F33-48D4-A838-DF76211F2B77}" destId="{88448FBE-1AE1-4FCA-AC29-88C064CE36A9}" srcOrd="0" destOrd="0" presId="urn:microsoft.com/office/officeart/2005/8/layout/pList2"/>
    <dgm:cxn modelId="{AAD1E08B-EB85-4856-828F-B17CBB22FF2A}" type="presParOf" srcId="{C9BF906D-8F33-48D4-A838-DF76211F2B77}" destId="{05C678B2-E670-4F17-9D5E-BDA5F4E58F96}" srcOrd="1" destOrd="0" presId="urn:microsoft.com/office/officeart/2005/8/layout/pList2"/>
    <dgm:cxn modelId="{3A599F01-0235-45B0-A378-1025E872A13C}" type="presParOf" srcId="{C9BF906D-8F33-48D4-A838-DF76211F2B77}" destId="{416B22C0-049C-4A23-AA1F-3FD6DD2AABAC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1CFA83-04C4-41A5-99E3-E0E66997A2AC}">
      <dsp:nvSpPr>
        <dsp:cNvPr id="0" name=""/>
        <dsp:cNvSpPr/>
      </dsp:nvSpPr>
      <dsp:spPr>
        <a:xfrm>
          <a:off x="0" y="0"/>
          <a:ext cx="11797737" cy="2060817"/>
        </a:xfrm>
        <a:prstGeom prst="roundRect">
          <a:avLst>
            <a:gd name="adj" fmla="val 1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B4D6D5-538C-4766-AA9C-3C37356B5D2C}">
      <dsp:nvSpPr>
        <dsp:cNvPr id="0" name=""/>
        <dsp:cNvSpPr/>
      </dsp:nvSpPr>
      <dsp:spPr>
        <a:xfrm>
          <a:off x="355285" y="274775"/>
          <a:ext cx="1705717" cy="1511266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E662209C-ADEE-499E-9284-DA31181CD692}">
      <dsp:nvSpPr>
        <dsp:cNvPr id="0" name=""/>
        <dsp:cNvSpPr/>
      </dsp:nvSpPr>
      <dsp:spPr>
        <a:xfrm rot="10800000">
          <a:off x="355285" y="2060817"/>
          <a:ext cx="1705717" cy="2518777"/>
        </a:xfrm>
        <a:prstGeom prst="round2SameRect">
          <a:avLst>
            <a:gd name="adj1" fmla="val 1050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Data Collection</a:t>
          </a:r>
          <a:r>
            <a:rPr lang="en-US" sz="1700" b="0" i="0" kern="1200" baseline="0" dirty="0"/>
            <a:t>: Compiled sales data from 2015-2018, segmented by region, customer type, and product.</a:t>
          </a:r>
          <a:endParaRPr lang="en-IN" sz="1700" kern="1200" dirty="0"/>
        </a:p>
      </dsp:txBody>
      <dsp:txXfrm rot="10800000">
        <a:off x="407742" y="2060817"/>
        <a:ext cx="1600803" cy="2466320"/>
      </dsp:txXfrm>
    </dsp:sp>
    <dsp:sp modelId="{763B6AE5-5764-4815-8250-C2D04DD86BD5}">
      <dsp:nvSpPr>
        <dsp:cNvPr id="0" name=""/>
        <dsp:cNvSpPr/>
      </dsp:nvSpPr>
      <dsp:spPr>
        <a:xfrm>
          <a:off x="2231575" y="274775"/>
          <a:ext cx="1705717" cy="1511266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C8784074-4C68-453A-9D03-EFC092E895B8}">
      <dsp:nvSpPr>
        <dsp:cNvPr id="0" name=""/>
        <dsp:cNvSpPr/>
      </dsp:nvSpPr>
      <dsp:spPr>
        <a:xfrm rot="10800000">
          <a:off x="2231575" y="2060817"/>
          <a:ext cx="1705717" cy="2518777"/>
        </a:xfrm>
        <a:prstGeom prst="round2SameRect">
          <a:avLst>
            <a:gd name="adj1" fmla="val 1050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Data Cleaning &amp; Preparation</a:t>
          </a:r>
          <a:r>
            <a:rPr lang="en-US" sz="1700" b="0" i="0" kern="1200" baseline="0" dirty="0"/>
            <a:t>: Processed and formatted data for analysis.</a:t>
          </a:r>
          <a:endParaRPr lang="en-IN" sz="1700" kern="1200" dirty="0"/>
        </a:p>
      </dsp:txBody>
      <dsp:txXfrm rot="10800000">
        <a:off x="2284032" y="2060817"/>
        <a:ext cx="1600803" cy="2466320"/>
      </dsp:txXfrm>
    </dsp:sp>
    <dsp:sp modelId="{F10269BA-B1F1-48C5-B6D9-314EB4932722}">
      <dsp:nvSpPr>
        <dsp:cNvPr id="0" name=""/>
        <dsp:cNvSpPr/>
      </dsp:nvSpPr>
      <dsp:spPr>
        <a:xfrm>
          <a:off x="4107864" y="274775"/>
          <a:ext cx="1705717" cy="1511266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8ADBC121-0BC5-4905-8BE0-0F303425A53D}">
      <dsp:nvSpPr>
        <dsp:cNvPr id="0" name=""/>
        <dsp:cNvSpPr/>
      </dsp:nvSpPr>
      <dsp:spPr>
        <a:xfrm rot="10800000">
          <a:off x="4107864" y="2060817"/>
          <a:ext cx="1705717" cy="2518777"/>
        </a:xfrm>
        <a:prstGeom prst="round2SameRect">
          <a:avLst>
            <a:gd name="adj1" fmla="val 1050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Trend Analysis</a:t>
          </a:r>
          <a:r>
            <a:rPr lang="en-US" sz="1700" b="0" i="0" kern="1200" baseline="0" dirty="0"/>
            <a:t>: Identified growth patterns using quarterly and monthly sales data.</a:t>
          </a:r>
          <a:endParaRPr lang="en-IN" sz="1700" kern="1200" dirty="0"/>
        </a:p>
      </dsp:txBody>
      <dsp:txXfrm rot="10800000">
        <a:off x="4160321" y="2060817"/>
        <a:ext cx="1600803" cy="2466320"/>
      </dsp:txXfrm>
    </dsp:sp>
    <dsp:sp modelId="{2D56B1F1-A3F5-42B9-88FF-8B5FD8963BE5}">
      <dsp:nvSpPr>
        <dsp:cNvPr id="0" name=""/>
        <dsp:cNvSpPr/>
      </dsp:nvSpPr>
      <dsp:spPr>
        <a:xfrm>
          <a:off x="5984154" y="274775"/>
          <a:ext cx="1705717" cy="1511266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121DC38-E48B-4CF3-8B65-8EEF2AE79918}">
      <dsp:nvSpPr>
        <dsp:cNvPr id="0" name=""/>
        <dsp:cNvSpPr/>
      </dsp:nvSpPr>
      <dsp:spPr>
        <a:xfrm rot="10800000">
          <a:off x="5984154" y="2060817"/>
          <a:ext cx="1705717" cy="2518777"/>
        </a:xfrm>
        <a:prstGeom prst="round2SameRect">
          <a:avLst>
            <a:gd name="adj1" fmla="val 1050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Customer Segmentation</a:t>
          </a:r>
          <a:r>
            <a:rPr lang="en-US" sz="1700" b="0" i="0" kern="1200" baseline="0" dirty="0"/>
            <a:t>: Grouped customers into High, Medium, and Low Spenders.</a:t>
          </a:r>
          <a:endParaRPr lang="en-IN" sz="1700" kern="1200" dirty="0"/>
        </a:p>
      </dsp:txBody>
      <dsp:txXfrm rot="10800000">
        <a:off x="6036611" y="2060817"/>
        <a:ext cx="1600803" cy="2466320"/>
      </dsp:txXfrm>
    </dsp:sp>
    <dsp:sp modelId="{88AFA53F-A833-4A7C-82BA-E72D54C7FAC0}">
      <dsp:nvSpPr>
        <dsp:cNvPr id="0" name=""/>
        <dsp:cNvSpPr/>
      </dsp:nvSpPr>
      <dsp:spPr>
        <a:xfrm>
          <a:off x="7860443" y="274775"/>
          <a:ext cx="1705717" cy="1511266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A682974-A25E-4218-913B-044B485AFDE7}">
      <dsp:nvSpPr>
        <dsp:cNvPr id="0" name=""/>
        <dsp:cNvSpPr/>
      </dsp:nvSpPr>
      <dsp:spPr>
        <a:xfrm rot="10800000">
          <a:off x="7860443" y="2060817"/>
          <a:ext cx="1705717" cy="2518777"/>
        </a:xfrm>
        <a:prstGeom prst="round2SameRect">
          <a:avLst>
            <a:gd name="adj1" fmla="val 1050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Discount Evaluation</a:t>
          </a:r>
          <a:r>
            <a:rPr lang="en-US" sz="1700" b="0" i="0" kern="1200" baseline="0" dirty="0"/>
            <a:t>: Measured the relationship between discounts and sales.</a:t>
          </a:r>
          <a:endParaRPr lang="en-IN" sz="1700" kern="1200" dirty="0"/>
        </a:p>
      </dsp:txBody>
      <dsp:txXfrm rot="10800000">
        <a:off x="7912900" y="2060817"/>
        <a:ext cx="1600803" cy="2466320"/>
      </dsp:txXfrm>
    </dsp:sp>
    <dsp:sp modelId="{ECA5DC00-3FFF-4849-BC52-C5786827A18C}">
      <dsp:nvSpPr>
        <dsp:cNvPr id="0" name=""/>
        <dsp:cNvSpPr/>
      </dsp:nvSpPr>
      <dsp:spPr>
        <a:xfrm>
          <a:off x="9736733" y="274775"/>
          <a:ext cx="1705717" cy="1511266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3EE66C6E-F03C-44A2-A2C5-B6F8218DD2E0}">
      <dsp:nvSpPr>
        <dsp:cNvPr id="0" name=""/>
        <dsp:cNvSpPr/>
      </dsp:nvSpPr>
      <dsp:spPr>
        <a:xfrm rot="10800000">
          <a:off x="9736733" y="2060817"/>
          <a:ext cx="1705717" cy="2518777"/>
        </a:xfrm>
        <a:prstGeom prst="round2SameRect">
          <a:avLst>
            <a:gd name="adj1" fmla="val 1050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Visualization</a:t>
          </a:r>
          <a:r>
            <a:rPr lang="en-US" sz="1700" b="0" i="0" kern="1200" baseline="0" dirty="0"/>
            <a:t>: Utilized Power BI to create clear and interactive dashboards. </a:t>
          </a:r>
          <a:endParaRPr lang="en-IN" sz="1700" kern="1200" dirty="0"/>
        </a:p>
      </dsp:txBody>
      <dsp:txXfrm rot="10800000">
        <a:off x="9789190" y="2060817"/>
        <a:ext cx="1600803" cy="24663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6C0D20-FED7-4DF5-841F-798B39D4802A}">
      <dsp:nvSpPr>
        <dsp:cNvPr id="0" name=""/>
        <dsp:cNvSpPr/>
      </dsp:nvSpPr>
      <dsp:spPr>
        <a:xfrm>
          <a:off x="0" y="0"/>
          <a:ext cx="12414003" cy="2722834"/>
        </a:xfrm>
        <a:prstGeom prst="roundRect">
          <a:avLst>
            <a:gd name="adj" fmla="val 1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01DDEB-58D4-4F33-8C9C-854E8A59107C}">
      <dsp:nvSpPr>
        <dsp:cNvPr id="0" name=""/>
        <dsp:cNvSpPr/>
      </dsp:nvSpPr>
      <dsp:spPr>
        <a:xfrm>
          <a:off x="376408" y="363044"/>
          <a:ext cx="2159478" cy="1996745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29481" t="18803" r="29481" b="18803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D67F80-8A13-4FE5-A436-F40A2B76E91B}">
      <dsp:nvSpPr>
        <dsp:cNvPr id="0" name=""/>
        <dsp:cNvSpPr/>
      </dsp:nvSpPr>
      <dsp:spPr>
        <a:xfrm rot="10800000">
          <a:off x="376408" y="2722834"/>
          <a:ext cx="2159478" cy="3327909"/>
        </a:xfrm>
        <a:prstGeom prst="round2SameRect">
          <a:avLst>
            <a:gd name="adj1" fmla="val 1050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b="1" kern="1200" dirty="0"/>
            <a:t>Total Sales Growth</a:t>
          </a:r>
          <a:endParaRPr lang="en-IN" sz="1700" kern="1200" dirty="0"/>
        </a:p>
        <a:p>
          <a:pPr marL="0" lvl="0" indent="0" algn="just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49.57% YoY growth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from 2017 to 2018, reflecting strong overall business expansion.</a:t>
          </a:r>
        </a:p>
        <a:p>
          <a:pPr marL="0" lvl="0" indent="0" algn="just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Total sales reached </a:t>
          </a: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14.96M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by the end of 2018.</a:t>
          </a:r>
          <a:endParaRPr lang="en-IN" sz="1400" kern="1200" dirty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 rot="10800000">
        <a:off x="442819" y="2722834"/>
        <a:ext cx="2026656" cy="3261498"/>
      </dsp:txXfrm>
    </dsp:sp>
    <dsp:sp modelId="{818D8F6E-A1D1-4FE2-8EF8-AA2AE3D49318}">
      <dsp:nvSpPr>
        <dsp:cNvPr id="0" name=""/>
        <dsp:cNvSpPr/>
      </dsp:nvSpPr>
      <dsp:spPr>
        <a:xfrm>
          <a:off x="2751835" y="363044"/>
          <a:ext cx="2159478" cy="1996745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27494" t="21639" r="27494" b="21639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8971C1-4420-4CA8-88A0-E5FB5A5E0C77}">
      <dsp:nvSpPr>
        <dsp:cNvPr id="0" name=""/>
        <dsp:cNvSpPr/>
      </dsp:nvSpPr>
      <dsp:spPr>
        <a:xfrm rot="10800000">
          <a:off x="2751835" y="2722834"/>
          <a:ext cx="2159478" cy="3327909"/>
        </a:xfrm>
        <a:prstGeom prst="round2SameRect">
          <a:avLst>
            <a:gd name="adj1" fmla="val 1050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b="1" kern="1200" dirty="0"/>
            <a:t>Profit Margin by Region</a:t>
          </a:r>
          <a:endParaRPr lang="en-IN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West Region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: Profit of </a:t>
          </a: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1.19M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(31.81% of total profit).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East Region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: Profit of </a:t>
          </a: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1.07M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(28.67% of total profit).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North Region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: Lowest profit at </a:t>
          </a: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0.62M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(16.64% of total profit).</a:t>
          </a:r>
          <a:endParaRPr lang="en-IN" sz="1400" kern="1200" dirty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 rot="10800000">
        <a:off x="2818246" y="2722834"/>
        <a:ext cx="2026656" cy="3261498"/>
      </dsp:txXfrm>
    </dsp:sp>
    <dsp:sp modelId="{57AC6BCE-54E9-4891-8B21-8C6F6F36B34B}">
      <dsp:nvSpPr>
        <dsp:cNvPr id="0" name=""/>
        <dsp:cNvSpPr/>
      </dsp:nvSpPr>
      <dsp:spPr>
        <a:xfrm>
          <a:off x="5127262" y="363044"/>
          <a:ext cx="2159478" cy="1996745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20612" t="13136" r="20612" b="13136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47B560-AB3F-40B5-9279-BDA356460FF5}">
      <dsp:nvSpPr>
        <dsp:cNvPr id="0" name=""/>
        <dsp:cNvSpPr/>
      </dsp:nvSpPr>
      <dsp:spPr>
        <a:xfrm rot="10800000">
          <a:off x="5127262" y="2722834"/>
          <a:ext cx="2159478" cy="3327909"/>
        </a:xfrm>
        <a:prstGeom prst="round2SameRect">
          <a:avLst>
            <a:gd name="adj1" fmla="val 1050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b="1" kern="1200" dirty="0"/>
            <a:t>Customer Segment Contribution</a:t>
          </a:r>
          <a:endParaRPr lang="en-IN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High Spenders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: Contribute </a:t>
          </a: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66.53%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of total sales (approx. </a:t>
          </a: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9.95M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).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Medium Spenders</a:t>
          </a:r>
          <a:r>
            <a:rPr lang="en-IN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: Contribute </a:t>
          </a:r>
          <a:r>
            <a:rPr lang="en-IN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26.69%</a:t>
          </a:r>
          <a:r>
            <a:rPr lang="en-IN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(approx. </a:t>
          </a:r>
          <a:r>
            <a:rPr lang="en-IN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4.00M</a:t>
          </a:r>
          <a:r>
            <a:rPr lang="en-IN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).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Low Spenders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: Contribute </a:t>
          </a: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6.78%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(approx. </a:t>
          </a: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1.01M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).</a:t>
          </a:r>
          <a:endParaRPr lang="en-IN" sz="1400" kern="1200" dirty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 rot="10800000">
        <a:off x="5193673" y="2722834"/>
        <a:ext cx="2026656" cy="3261498"/>
      </dsp:txXfrm>
    </dsp:sp>
    <dsp:sp modelId="{BDCF0554-2F46-406E-A7F3-BE0EA9AC2B5E}">
      <dsp:nvSpPr>
        <dsp:cNvPr id="0" name=""/>
        <dsp:cNvSpPr/>
      </dsp:nvSpPr>
      <dsp:spPr>
        <a:xfrm>
          <a:off x="7502688" y="363044"/>
          <a:ext cx="2159478" cy="1996745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8326" t="12185" r="18326" b="12185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C50A28-03BC-4D02-8EF4-9965DFA4A269}">
      <dsp:nvSpPr>
        <dsp:cNvPr id="0" name=""/>
        <dsp:cNvSpPr/>
      </dsp:nvSpPr>
      <dsp:spPr>
        <a:xfrm rot="10800000">
          <a:off x="7502688" y="2722834"/>
          <a:ext cx="2159478" cy="3327909"/>
        </a:xfrm>
        <a:prstGeom prst="round2SameRect">
          <a:avLst>
            <a:gd name="adj1" fmla="val 1050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b="1" kern="1200" dirty="0"/>
            <a:t>Discount Effectiveness</a:t>
          </a:r>
          <a:endParaRPr lang="en-IN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As discounts increased, sales volume grew. A </a:t>
          </a: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15-30% discount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drove the highest sales, particularly in Q4.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Correlation: </a:t>
          </a: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Higher discount rates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resulted in up to </a:t>
          </a: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700K-800K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sales.</a:t>
          </a:r>
          <a:endParaRPr lang="en-IN" sz="1400" kern="1200" dirty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 rot="10800000">
        <a:off x="7569099" y="2722834"/>
        <a:ext cx="2026656" cy="3261498"/>
      </dsp:txXfrm>
    </dsp:sp>
    <dsp:sp modelId="{F017D763-4876-45DC-A0DB-EBCAFC55CE79}">
      <dsp:nvSpPr>
        <dsp:cNvPr id="0" name=""/>
        <dsp:cNvSpPr/>
      </dsp:nvSpPr>
      <dsp:spPr>
        <a:xfrm>
          <a:off x="9878115" y="363044"/>
          <a:ext cx="2159478" cy="1996745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1527" t="16913" r="11527" b="16913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C6D9F8-DC47-49F0-B740-63A4E36C210E}">
      <dsp:nvSpPr>
        <dsp:cNvPr id="0" name=""/>
        <dsp:cNvSpPr/>
      </dsp:nvSpPr>
      <dsp:spPr>
        <a:xfrm rot="10800000">
          <a:off x="9878115" y="2722834"/>
          <a:ext cx="2159478" cy="3327909"/>
        </a:xfrm>
        <a:prstGeom prst="round2SameRect">
          <a:avLst>
            <a:gd name="adj1" fmla="val 1050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b="1" kern="1200" dirty="0"/>
            <a:t>Sales by Product Category</a:t>
          </a:r>
          <a:endParaRPr lang="en-IN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Health Drinks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: Top-selling product category with </a:t>
          </a: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1.05M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in sales.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Soft Drinks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: Close second at </a:t>
          </a: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1.03M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.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Other key categories: </a:t>
          </a: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Cookies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(</a:t>
          </a: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0.77M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), </a:t>
          </a: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Breads &amp; Buns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(</a:t>
          </a: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0.74M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), </a:t>
          </a: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Noodles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(</a:t>
          </a:r>
          <a:r>
            <a:rPr lang="en-US" sz="14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0.73M</a:t>
          </a:r>
          <a:r>
            <a:rPr lang="en-US" sz="1400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).</a:t>
          </a:r>
          <a:endParaRPr lang="en-IN" sz="1400" kern="1200" dirty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 rot="10800000">
        <a:off x="9944526" y="2722834"/>
        <a:ext cx="2026656" cy="326149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ADCF0D-2D3D-491C-A44F-6943932DD37D}">
      <dsp:nvSpPr>
        <dsp:cNvPr id="0" name=""/>
        <dsp:cNvSpPr/>
      </dsp:nvSpPr>
      <dsp:spPr>
        <a:xfrm rot="16200000">
          <a:off x="-658425" y="659227"/>
          <a:ext cx="3402901" cy="2084446"/>
        </a:xfrm>
        <a:prstGeom prst="flowChartManualOperati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0" tIns="0" rIns="10795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>
              <a:solidFill>
                <a:schemeClr val="accent6">
                  <a:lumMod val="20000"/>
                  <a:lumOff val="8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Peak Months</a:t>
          </a:r>
          <a:r>
            <a:rPr lang="en-US" sz="1700" b="0" i="0" kern="1200" baseline="0" dirty="0">
              <a:solidFill>
                <a:schemeClr val="accent6">
                  <a:lumMod val="20000"/>
                  <a:lumOff val="8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: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baseline="0" dirty="0">
              <a:solidFill>
                <a:schemeClr val="accent6">
                  <a:lumMod val="20000"/>
                  <a:lumOff val="8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Sales peak in end months of every year, and least sales in the start of every year likely tied to seasonal buying patterns.</a:t>
          </a:r>
          <a:endParaRPr lang="en-IN" sz="1700" kern="1200" dirty="0">
            <a:solidFill>
              <a:schemeClr val="accent6">
                <a:lumMod val="20000"/>
                <a:lumOff val="80000"/>
              </a:schemeClr>
            </a:solidFill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 rot="5400000">
        <a:off x="803" y="680579"/>
        <a:ext cx="2084446" cy="2041741"/>
      </dsp:txXfrm>
    </dsp:sp>
    <dsp:sp modelId="{7D2AFFB6-BAF8-4B2E-909E-3813DD0594B8}">
      <dsp:nvSpPr>
        <dsp:cNvPr id="0" name=""/>
        <dsp:cNvSpPr/>
      </dsp:nvSpPr>
      <dsp:spPr>
        <a:xfrm rot="16200000">
          <a:off x="1582354" y="659227"/>
          <a:ext cx="3402901" cy="2084446"/>
        </a:xfrm>
        <a:prstGeom prst="flowChartManualOperation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0" tIns="0" rIns="10795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>
              <a:solidFill>
                <a:schemeClr val="accent6">
                  <a:lumMod val="20000"/>
                  <a:lumOff val="8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Profit Trends: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baseline="0" dirty="0">
              <a:solidFill>
                <a:schemeClr val="accent6">
                  <a:lumMod val="20000"/>
                  <a:lumOff val="8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Profits follow sales trends, indicating stable profit margins across months.</a:t>
          </a:r>
          <a:endParaRPr lang="en-IN" sz="1700" kern="1200" dirty="0">
            <a:solidFill>
              <a:schemeClr val="accent6">
                <a:lumMod val="20000"/>
                <a:lumOff val="80000"/>
              </a:schemeClr>
            </a:solidFill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 rot="5400000">
        <a:off x="2241582" y="680579"/>
        <a:ext cx="2084446" cy="2041741"/>
      </dsp:txXfrm>
    </dsp:sp>
    <dsp:sp modelId="{2FDDD6BF-0177-4A74-A18E-08A11F5EDCDD}">
      <dsp:nvSpPr>
        <dsp:cNvPr id="0" name=""/>
        <dsp:cNvSpPr/>
      </dsp:nvSpPr>
      <dsp:spPr>
        <a:xfrm rot="16200000">
          <a:off x="3823133" y="659227"/>
          <a:ext cx="3402901" cy="2084446"/>
        </a:xfrm>
        <a:prstGeom prst="flowChartManualOperation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0" tIns="0" rIns="10795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>
              <a:solidFill>
                <a:schemeClr val="accent6">
                  <a:lumMod val="20000"/>
                  <a:lumOff val="8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Strategic Focus</a:t>
          </a:r>
          <a:r>
            <a:rPr lang="en-US" sz="1700" b="0" i="0" kern="1200" baseline="0" dirty="0">
              <a:solidFill>
                <a:schemeClr val="accent6">
                  <a:lumMod val="20000"/>
                  <a:lumOff val="8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: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baseline="0" dirty="0">
              <a:solidFill>
                <a:schemeClr val="accent6">
                  <a:lumMod val="20000"/>
                  <a:lumOff val="8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 Maximize returns during peak months by aligning marketing campaigns and inventory management. </a:t>
          </a:r>
          <a:endParaRPr lang="en-IN" sz="1700" kern="1200" dirty="0">
            <a:solidFill>
              <a:schemeClr val="accent6">
                <a:lumMod val="20000"/>
                <a:lumOff val="80000"/>
              </a:schemeClr>
            </a:solidFill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 rot="5400000">
        <a:off x="4482361" y="680579"/>
        <a:ext cx="2084446" cy="204174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FF08A2-B656-4751-B5DA-362BA9F349E3}">
      <dsp:nvSpPr>
        <dsp:cNvPr id="0" name=""/>
        <dsp:cNvSpPr/>
      </dsp:nvSpPr>
      <dsp:spPr>
        <a:xfrm>
          <a:off x="0" y="396982"/>
          <a:ext cx="4593594" cy="97402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baseline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West and East Regions dominate both sales and profit.</a:t>
          </a:r>
          <a:endParaRPr lang="en-IN" sz="1600" b="1" kern="1200" dirty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7548" y="444530"/>
        <a:ext cx="4498498" cy="878929"/>
      </dsp:txXfrm>
    </dsp:sp>
    <dsp:sp modelId="{6495072A-E1AC-4123-A0FB-625597523D33}">
      <dsp:nvSpPr>
        <dsp:cNvPr id="0" name=""/>
        <dsp:cNvSpPr/>
      </dsp:nvSpPr>
      <dsp:spPr>
        <a:xfrm>
          <a:off x="0" y="1417087"/>
          <a:ext cx="4593594" cy="974025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baseline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North Region is underperforming with lower sales and profit contributions.</a:t>
          </a:r>
          <a:endParaRPr lang="en-IN" sz="1600" b="1" kern="1200" dirty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7548" y="1464635"/>
        <a:ext cx="4498498" cy="878929"/>
      </dsp:txXfrm>
    </dsp:sp>
    <dsp:sp modelId="{88150398-3F27-49E5-98A0-C9904BEA5799}">
      <dsp:nvSpPr>
        <dsp:cNvPr id="0" name=""/>
        <dsp:cNvSpPr/>
      </dsp:nvSpPr>
      <dsp:spPr>
        <a:xfrm>
          <a:off x="0" y="2437192"/>
          <a:ext cx="4593594" cy="974025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baseline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Key Action: Focus on enhancing marketing, product diversity, and discounts in underperforming regions like North.</a:t>
          </a:r>
          <a:endParaRPr lang="en-IN" sz="1600" b="1" kern="1200" dirty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7548" y="2484740"/>
        <a:ext cx="4498498" cy="87892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D2A6DD-965C-4D77-B05A-844C0902C7D7}">
      <dsp:nvSpPr>
        <dsp:cNvPr id="0" name=""/>
        <dsp:cNvSpPr/>
      </dsp:nvSpPr>
      <dsp:spPr>
        <a:xfrm>
          <a:off x="223547" y="1242925"/>
          <a:ext cx="852598" cy="852598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A70D09AD-78AE-4581-BAB7-5C9C7E01B545}">
      <dsp:nvSpPr>
        <dsp:cNvPr id="0" name=""/>
        <dsp:cNvSpPr/>
      </dsp:nvSpPr>
      <dsp:spPr>
        <a:xfrm>
          <a:off x="649846" y="1242925"/>
          <a:ext cx="4548927" cy="8525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4130" rIns="0" bIns="2413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i="0" kern="1200" baseline="0" dirty="0"/>
            <a:t>Kanyakumari leads in total sales, followed closely by Vellore and Tirunelveli.</a:t>
          </a:r>
          <a:endParaRPr lang="en-IN" sz="1900" kern="1200" dirty="0"/>
        </a:p>
      </dsp:txBody>
      <dsp:txXfrm>
        <a:off x="649846" y="1242925"/>
        <a:ext cx="4548927" cy="852598"/>
      </dsp:txXfrm>
    </dsp:sp>
    <dsp:sp modelId="{3794EFDB-A4A1-4948-8A18-03B7D6D3FF85}">
      <dsp:nvSpPr>
        <dsp:cNvPr id="0" name=""/>
        <dsp:cNvSpPr/>
      </dsp:nvSpPr>
      <dsp:spPr>
        <a:xfrm>
          <a:off x="223547" y="2095524"/>
          <a:ext cx="852598" cy="852598"/>
        </a:xfrm>
        <a:prstGeom prst="ellipse">
          <a:avLst/>
        </a:prstGeom>
        <a:solidFill>
          <a:schemeClr val="accent5">
            <a:alpha val="50000"/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B424110D-B7E1-4387-AF04-36DA48E82215}">
      <dsp:nvSpPr>
        <dsp:cNvPr id="0" name=""/>
        <dsp:cNvSpPr/>
      </dsp:nvSpPr>
      <dsp:spPr>
        <a:xfrm>
          <a:off x="649846" y="2095524"/>
          <a:ext cx="4548927" cy="8525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4130" rIns="0" bIns="2413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i="0" kern="1200" baseline="0" dirty="0"/>
            <a:t>Sales Distribution: The top 10 cities collectively generate a substantial portion of revenue.</a:t>
          </a:r>
          <a:endParaRPr lang="en-IN" sz="1900" kern="1200" dirty="0"/>
        </a:p>
      </dsp:txBody>
      <dsp:txXfrm>
        <a:off x="649846" y="2095524"/>
        <a:ext cx="4548927" cy="852598"/>
      </dsp:txXfrm>
    </dsp:sp>
    <dsp:sp modelId="{7C4BDC5B-6D63-416F-A0EF-52923D71260F}">
      <dsp:nvSpPr>
        <dsp:cNvPr id="0" name=""/>
        <dsp:cNvSpPr/>
      </dsp:nvSpPr>
      <dsp:spPr>
        <a:xfrm>
          <a:off x="223547" y="2948123"/>
          <a:ext cx="852598" cy="852598"/>
        </a:xfrm>
        <a:prstGeom prst="ellipse">
          <a:avLst/>
        </a:prstGeom>
        <a:solidFill>
          <a:schemeClr val="accent5">
            <a:alpha val="50000"/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1C005003-963E-4088-9900-8D5A5935E388}">
      <dsp:nvSpPr>
        <dsp:cNvPr id="0" name=""/>
        <dsp:cNvSpPr/>
      </dsp:nvSpPr>
      <dsp:spPr>
        <a:xfrm>
          <a:off x="649846" y="2948123"/>
          <a:ext cx="4548927" cy="8525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4130" rIns="0" bIns="2413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i="0" kern="1200" baseline="0" dirty="0"/>
            <a:t>Recommendation: Develop city-specific campaigns in top-performing regions to boost localized growth. </a:t>
          </a:r>
          <a:endParaRPr lang="en-IN" sz="1900" kern="1200" dirty="0"/>
        </a:p>
      </dsp:txBody>
      <dsp:txXfrm>
        <a:off x="649846" y="2948123"/>
        <a:ext cx="4548927" cy="85259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4F90A4-CB24-4AAB-A650-D65520EE944B}">
      <dsp:nvSpPr>
        <dsp:cNvPr id="0" name=""/>
        <dsp:cNvSpPr/>
      </dsp:nvSpPr>
      <dsp:spPr>
        <a:xfrm>
          <a:off x="3649727" y="108121"/>
          <a:ext cx="2679770" cy="705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38100" rIns="106680" bIns="38100" numCol="1" spcCol="1270" anchor="ctr" anchorCtr="0">
          <a:noAutofit/>
        </a:bodyPr>
        <a:lstStyle/>
        <a:p>
          <a:pPr marL="0" lvl="0" indent="0" algn="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i="0" kern="1200" baseline="0" dirty="0"/>
            <a:t>Health Drinks</a:t>
          </a:r>
          <a:r>
            <a:rPr lang="en-US" sz="1500" b="0" i="0" kern="1200" baseline="0" dirty="0"/>
            <a:t> and </a:t>
          </a:r>
          <a:r>
            <a:rPr lang="en-US" sz="1500" b="1" i="0" kern="1200" baseline="0" dirty="0"/>
            <a:t>Soft Drinks</a:t>
          </a:r>
          <a:r>
            <a:rPr lang="en-US" sz="1500" b="0" i="0" kern="1200" baseline="0" dirty="0"/>
            <a:t> top the sales chart, followed by </a:t>
          </a:r>
          <a:r>
            <a:rPr lang="en-US" sz="1500" b="1" i="0" kern="1200" baseline="0" dirty="0"/>
            <a:t>Cookies</a:t>
          </a:r>
          <a:r>
            <a:rPr lang="en-US" sz="1500" b="0" i="0" kern="1200" baseline="0" dirty="0"/>
            <a:t> and </a:t>
          </a:r>
          <a:r>
            <a:rPr lang="en-US" sz="1500" b="1" i="0" kern="1200" baseline="0" dirty="0"/>
            <a:t>Breads &amp; Buns</a:t>
          </a:r>
          <a:r>
            <a:rPr lang="en-US" sz="1500" b="0" i="0" kern="1200" baseline="0" dirty="0"/>
            <a:t>.</a:t>
          </a:r>
          <a:endParaRPr lang="en-IN" sz="1500" kern="1200" dirty="0"/>
        </a:p>
      </dsp:txBody>
      <dsp:txXfrm>
        <a:off x="3649727" y="108121"/>
        <a:ext cx="2679770" cy="705375"/>
      </dsp:txXfrm>
    </dsp:sp>
    <dsp:sp modelId="{2AA0EF36-C88B-4DA5-964F-E714B5D73D48}">
      <dsp:nvSpPr>
        <dsp:cNvPr id="0" name=""/>
        <dsp:cNvSpPr/>
      </dsp:nvSpPr>
      <dsp:spPr>
        <a:xfrm>
          <a:off x="6329498" y="108121"/>
          <a:ext cx="535954" cy="705375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F0BF4B-1A6F-4F13-8B18-CB78FA2F676C}">
      <dsp:nvSpPr>
        <dsp:cNvPr id="0" name=""/>
        <dsp:cNvSpPr/>
      </dsp:nvSpPr>
      <dsp:spPr>
        <a:xfrm>
          <a:off x="3649727" y="867496"/>
          <a:ext cx="2679770" cy="928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38100" rIns="106680" bIns="38100" numCol="1" spcCol="1270" anchor="ctr" anchorCtr="0">
          <a:noAutofit/>
        </a:bodyPr>
        <a:lstStyle/>
        <a:p>
          <a:pPr marL="0" lvl="0" indent="0" algn="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i="0" kern="1200" baseline="0" dirty="0"/>
            <a:t>Consumer Trend</a:t>
          </a:r>
          <a:r>
            <a:rPr lang="en-US" sz="1500" b="0" i="0" kern="1200" baseline="0" dirty="0"/>
            <a:t>: Health-conscious products are leading, showing a shift towards healthier choices.</a:t>
          </a:r>
          <a:endParaRPr lang="en-IN" sz="1500" kern="1200" dirty="0"/>
        </a:p>
      </dsp:txBody>
      <dsp:txXfrm>
        <a:off x="3649727" y="867496"/>
        <a:ext cx="2679770" cy="928125"/>
      </dsp:txXfrm>
    </dsp:sp>
    <dsp:sp modelId="{50823571-6AAF-44F0-9FD2-469B8B3650BB}">
      <dsp:nvSpPr>
        <dsp:cNvPr id="0" name=""/>
        <dsp:cNvSpPr/>
      </dsp:nvSpPr>
      <dsp:spPr>
        <a:xfrm>
          <a:off x="6329498" y="867496"/>
          <a:ext cx="535954" cy="928125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B81719-FA8E-45C9-85C1-7EA59D4367ED}">
      <dsp:nvSpPr>
        <dsp:cNvPr id="0" name=""/>
        <dsp:cNvSpPr/>
      </dsp:nvSpPr>
      <dsp:spPr>
        <a:xfrm>
          <a:off x="3649727" y="1849621"/>
          <a:ext cx="2679770" cy="11323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38100" rIns="106680" bIns="38100" numCol="1" spcCol="1270" anchor="ctr" anchorCtr="0">
          <a:noAutofit/>
        </a:bodyPr>
        <a:lstStyle/>
        <a:p>
          <a:pPr marL="0" lvl="0" indent="0" algn="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i="0" kern="1200" baseline="0" dirty="0"/>
            <a:t>Recommendation</a:t>
          </a:r>
          <a:r>
            <a:rPr lang="en-US" sz="1500" b="0" i="0" kern="1200" baseline="0" dirty="0"/>
            <a:t>: Expand health-related product lines and introduce new offerings aligned with consumer preferences. </a:t>
          </a:r>
          <a:endParaRPr lang="en-IN" sz="1500" kern="1200" dirty="0"/>
        </a:p>
      </dsp:txBody>
      <dsp:txXfrm>
        <a:off x="3649727" y="1849621"/>
        <a:ext cx="2679770" cy="1132312"/>
      </dsp:txXfrm>
    </dsp:sp>
    <dsp:sp modelId="{49ED2676-C600-4B38-8984-06A0BA2F7B02}">
      <dsp:nvSpPr>
        <dsp:cNvPr id="0" name=""/>
        <dsp:cNvSpPr/>
      </dsp:nvSpPr>
      <dsp:spPr>
        <a:xfrm>
          <a:off x="6329498" y="1849621"/>
          <a:ext cx="535954" cy="11323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1A21F8-0092-4336-B909-BFACEF0428B3}">
      <dsp:nvSpPr>
        <dsp:cNvPr id="0" name=""/>
        <dsp:cNvSpPr/>
      </dsp:nvSpPr>
      <dsp:spPr>
        <a:xfrm>
          <a:off x="4554" y="0"/>
          <a:ext cx="1841806" cy="465405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Positive Correlation</a:t>
          </a:r>
          <a:r>
            <a:rPr lang="en-US" sz="1700" b="0" i="0" kern="1200" baseline="0" dirty="0"/>
            <a:t>: As discounts increase, sales rise, indicating that discounts drive purchase behavior.</a:t>
          </a:r>
          <a:endParaRPr lang="en-IN" sz="1700" kern="1200" dirty="0"/>
        </a:p>
      </dsp:txBody>
      <dsp:txXfrm>
        <a:off x="58499" y="53945"/>
        <a:ext cx="1733916" cy="4546167"/>
      </dsp:txXfrm>
    </dsp:sp>
    <dsp:sp modelId="{5699C8D8-4623-4BC7-824F-21E7BD4EFC83}">
      <dsp:nvSpPr>
        <dsp:cNvPr id="0" name=""/>
        <dsp:cNvSpPr/>
      </dsp:nvSpPr>
      <dsp:spPr>
        <a:xfrm>
          <a:off x="2155784" y="0"/>
          <a:ext cx="1841806" cy="465405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Effective Tool</a:t>
          </a:r>
          <a:r>
            <a:rPr lang="en-US" sz="1700" b="0" i="0" kern="1200" baseline="0" dirty="0"/>
            <a:t>: Use discounts strategically, especially during slower sales periods, to stimulate buying.</a:t>
          </a:r>
          <a:endParaRPr lang="en-IN" sz="1700" kern="1200" dirty="0"/>
        </a:p>
      </dsp:txBody>
      <dsp:txXfrm>
        <a:off x="2209729" y="53945"/>
        <a:ext cx="1733916" cy="4546167"/>
      </dsp:txXfrm>
    </dsp:sp>
    <dsp:sp modelId="{81AE38C0-CF70-4A98-BD81-1D2CE056E65F}">
      <dsp:nvSpPr>
        <dsp:cNvPr id="0" name=""/>
        <dsp:cNvSpPr/>
      </dsp:nvSpPr>
      <dsp:spPr>
        <a:xfrm>
          <a:off x="4307013" y="0"/>
          <a:ext cx="1841806" cy="465405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Balance Strategy</a:t>
          </a:r>
          <a:r>
            <a:rPr lang="en-US" sz="1700" b="0" i="0" kern="1200" baseline="0" dirty="0"/>
            <a:t>: Ensure discounting strategies maintain profitability while driving volume. </a:t>
          </a:r>
          <a:endParaRPr lang="en-IN" sz="1700" kern="1200" dirty="0"/>
        </a:p>
      </dsp:txBody>
      <dsp:txXfrm>
        <a:off x="4360958" y="53945"/>
        <a:ext cx="1733916" cy="454616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506323-A05E-42E1-BCEB-51B54D85D02E}">
      <dsp:nvSpPr>
        <dsp:cNvPr id="0" name=""/>
        <dsp:cNvSpPr/>
      </dsp:nvSpPr>
      <dsp:spPr>
        <a:xfrm>
          <a:off x="2414" y="0"/>
          <a:ext cx="2530940" cy="458380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 dirty="0"/>
            <a:t>Growth:</a:t>
          </a:r>
          <a:r>
            <a:rPr lang="en-US" sz="2000" b="0" i="0" kern="1200" baseline="0" dirty="0"/>
            <a:t> Sales are increasing, with notable peaks in Q4.</a:t>
          </a:r>
          <a:endParaRPr lang="en-IN" sz="2000" kern="1200" dirty="0"/>
        </a:p>
      </dsp:txBody>
      <dsp:txXfrm>
        <a:off x="2414" y="1833520"/>
        <a:ext cx="2530940" cy="1833520"/>
      </dsp:txXfrm>
    </dsp:sp>
    <dsp:sp modelId="{F82DEA39-30FF-48DF-A6B3-EFD74D5DA34E}">
      <dsp:nvSpPr>
        <dsp:cNvPr id="0" name=""/>
        <dsp:cNvSpPr/>
      </dsp:nvSpPr>
      <dsp:spPr>
        <a:xfrm>
          <a:off x="504681" y="275028"/>
          <a:ext cx="1526405" cy="152640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9000" r="-1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EDFF1D-5FF5-4CAC-BEF1-203EF6234593}">
      <dsp:nvSpPr>
        <dsp:cNvPr id="0" name=""/>
        <dsp:cNvSpPr/>
      </dsp:nvSpPr>
      <dsp:spPr>
        <a:xfrm>
          <a:off x="2609282" y="0"/>
          <a:ext cx="2530940" cy="4583801"/>
        </a:xfrm>
        <a:prstGeom prst="roundRect">
          <a:avLst>
            <a:gd name="adj" fmla="val 10000"/>
          </a:avLst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 dirty="0"/>
            <a:t>Customer Segments:</a:t>
          </a:r>
          <a:r>
            <a:rPr lang="en-US" sz="2000" b="0" i="0" kern="1200" baseline="0" dirty="0"/>
            <a:t> High Spenders are the primary revenue drivers.</a:t>
          </a:r>
          <a:endParaRPr lang="en-IN" sz="2000" kern="1200" dirty="0"/>
        </a:p>
      </dsp:txBody>
      <dsp:txXfrm>
        <a:off x="2609282" y="1833520"/>
        <a:ext cx="2530940" cy="1833520"/>
      </dsp:txXfrm>
    </dsp:sp>
    <dsp:sp modelId="{48DC538C-DD5D-40DB-8C12-1ACC96A5167E}">
      <dsp:nvSpPr>
        <dsp:cNvPr id="0" name=""/>
        <dsp:cNvSpPr/>
      </dsp:nvSpPr>
      <dsp:spPr>
        <a:xfrm>
          <a:off x="3111550" y="275028"/>
          <a:ext cx="1526405" cy="1526405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411A65-B081-475D-8C13-913BA31FC425}">
      <dsp:nvSpPr>
        <dsp:cNvPr id="0" name=""/>
        <dsp:cNvSpPr/>
      </dsp:nvSpPr>
      <dsp:spPr>
        <a:xfrm>
          <a:off x="5216151" y="0"/>
          <a:ext cx="2530940" cy="4583801"/>
        </a:xfrm>
        <a:prstGeom prst="roundRect">
          <a:avLst>
            <a:gd name="adj" fmla="val 10000"/>
          </a:avLst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 dirty="0"/>
            <a:t>Regional Focus:</a:t>
          </a:r>
          <a:r>
            <a:rPr lang="en-US" sz="2000" b="0" i="0" kern="1200" baseline="0" dirty="0"/>
            <a:t> Strengthen strategies in low-performing regions.</a:t>
          </a:r>
          <a:endParaRPr lang="en-IN" sz="2000" kern="1200" dirty="0"/>
        </a:p>
      </dsp:txBody>
      <dsp:txXfrm>
        <a:off x="5216151" y="1833520"/>
        <a:ext cx="2530940" cy="1833520"/>
      </dsp:txXfrm>
    </dsp:sp>
    <dsp:sp modelId="{F8A5A085-F919-4988-A324-5260A4EE122F}">
      <dsp:nvSpPr>
        <dsp:cNvPr id="0" name=""/>
        <dsp:cNvSpPr/>
      </dsp:nvSpPr>
      <dsp:spPr>
        <a:xfrm>
          <a:off x="5718418" y="275028"/>
          <a:ext cx="1526405" cy="1526405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A3DE57-A15B-4CAE-823B-74A94D72DBC8}">
      <dsp:nvSpPr>
        <dsp:cNvPr id="0" name=""/>
        <dsp:cNvSpPr/>
      </dsp:nvSpPr>
      <dsp:spPr>
        <a:xfrm>
          <a:off x="7823019" y="0"/>
          <a:ext cx="2530940" cy="4583801"/>
        </a:xfrm>
        <a:prstGeom prst="roundRect">
          <a:avLst>
            <a:gd name="adj" fmla="val 1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 dirty="0"/>
            <a:t>Product Demand:</a:t>
          </a:r>
          <a:r>
            <a:rPr lang="en-US" sz="2000" b="0" i="0" kern="1200" baseline="0" dirty="0"/>
            <a:t> Capitalize on popular product categories and adjust inventory accordingly.</a:t>
          </a:r>
          <a:endParaRPr lang="en-IN" sz="2000" kern="1200" dirty="0"/>
        </a:p>
      </dsp:txBody>
      <dsp:txXfrm>
        <a:off x="7823019" y="1833520"/>
        <a:ext cx="2530940" cy="1833520"/>
      </dsp:txXfrm>
    </dsp:sp>
    <dsp:sp modelId="{BFA80812-8B9F-4EA5-B1AB-1BF2E6E16BB6}">
      <dsp:nvSpPr>
        <dsp:cNvPr id="0" name=""/>
        <dsp:cNvSpPr/>
      </dsp:nvSpPr>
      <dsp:spPr>
        <a:xfrm>
          <a:off x="8325286" y="275028"/>
          <a:ext cx="1526405" cy="1526405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CF3372-E84F-4864-B33B-4B30CFB34F8C}">
      <dsp:nvSpPr>
        <dsp:cNvPr id="0" name=""/>
        <dsp:cNvSpPr/>
      </dsp:nvSpPr>
      <dsp:spPr>
        <a:xfrm>
          <a:off x="414254" y="3667040"/>
          <a:ext cx="9527864" cy="687570"/>
        </a:xfrm>
        <a:prstGeom prst="leftRightArrow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32BA7E-66EF-45EF-95DE-C7BE6CC67046}">
      <dsp:nvSpPr>
        <dsp:cNvPr id="0" name=""/>
        <dsp:cNvSpPr/>
      </dsp:nvSpPr>
      <dsp:spPr>
        <a:xfrm>
          <a:off x="0" y="0"/>
          <a:ext cx="11657575" cy="1967012"/>
        </a:xfrm>
        <a:prstGeom prst="roundRect">
          <a:avLst>
            <a:gd name="adj" fmla="val 10000"/>
          </a:avLst>
        </a:prstGeom>
        <a:solidFill>
          <a:schemeClr val="bg2">
            <a:lumMod val="25000"/>
            <a:alpha val="9000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ECB302-A800-407B-BE03-147FC39F43C8}">
      <dsp:nvSpPr>
        <dsp:cNvPr id="0" name=""/>
        <dsp:cNvSpPr/>
      </dsp:nvSpPr>
      <dsp:spPr>
        <a:xfrm>
          <a:off x="349727" y="262268"/>
          <a:ext cx="3424412" cy="1442475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2973" t="11525" r="12973" b="11525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78139B-C996-4A8A-A117-D7FA5737D3B5}">
      <dsp:nvSpPr>
        <dsp:cNvPr id="0" name=""/>
        <dsp:cNvSpPr/>
      </dsp:nvSpPr>
      <dsp:spPr>
        <a:xfrm rot="10800000">
          <a:off x="349727" y="1967012"/>
          <a:ext cx="3424412" cy="2404125"/>
        </a:xfrm>
        <a:prstGeom prst="round2SameRect">
          <a:avLst>
            <a:gd name="adj1" fmla="val 10500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baseline="0" dirty="0"/>
            <a:t>Strategic Focus:</a:t>
          </a:r>
          <a:r>
            <a:rPr lang="en-US" sz="2500" b="0" i="0" kern="1200" baseline="0" dirty="0"/>
            <a:t> Optimize marketing and sales strategies based on regional and customer insights.</a:t>
          </a:r>
          <a:endParaRPr lang="en-IN" sz="2500" kern="1200" dirty="0"/>
        </a:p>
      </dsp:txBody>
      <dsp:txXfrm rot="10800000">
        <a:off x="423662" y="1967012"/>
        <a:ext cx="3276542" cy="2330190"/>
      </dsp:txXfrm>
    </dsp:sp>
    <dsp:sp modelId="{B2428800-CB02-473B-8466-D52A2559B9F8}">
      <dsp:nvSpPr>
        <dsp:cNvPr id="0" name=""/>
        <dsp:cNvSpPr/>
      </dsp:nvSpPr>
      <dsp:spPr>
        <a:xfrm>
          <a:off x="4116581" y="262268"/>
          <a:ext cx="3424412" cy="1442475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8526" t="-3590" r="18526" b="-359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E9D1EA-41A0-4BA2-A61C-4EC5EF314E47}">
      <dsp:nvSpPr>
        <dsp:cNvPr id="0" name=""/>
        <dsp:cNvSpPr/>
      </dsp:nvSpPr>
      <dsp:spPr>
        <a:xfrm rot="10800000">
          <a:off x="4116581" y="1967012"/>
          <a:ext cx="3424412" cy="2404125"/>
        </a:xfrm>
        <a:prstGeom prst="round2SameRect">
          <a:avLst>
            <a:gd name="adj1" fmla="val 10500"/>
            <a:gd name="adj2" fmla="val 0"/>
          </a:avLst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baseline="0" dirty="0"/>
            <a:t>Product Strategy:</a:t>
          </a:r>
          <a:r>
            <a:rPr lang="en-US" sz="2500" b="0" i="0" kern="1200" baseline="0" dirty="0"/>
            <a:t> Align product offerings with consumer preferences and trends.</a:t>
          </a:r>
          <a:endParaRPr lang="en-IN" sz="2500" kern="1200" dirty="0"/>
        </a:p>
      </dsp:txBody>
      <dsp:txXfrm rot="10800000">
        <a:off x="4190516" y="1967012"/>
        <a:ext cx="3276542" cy="2330190"/>
      </dsp:txXfrm>
    </dsp:sp>
    <dsp:sp modelId="{416B22C0-049C-4A23-AA1F-3FD6DD2AABAC}">
      <dsp:nvSpPr>
        <dsp:cNvPr id="0" name=""/>
        <dsp:cNvSpPr/>
      </dsp:nvSpPr>
      <dsp:spPr>
        <a:xfrm>
          <a:off x="7883435" y="262268"/>
          <a:ext cx="3424412" cy="1442475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21612" t="1907" r="21612" b="1907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448FBE-1AE1-4FCA-AC29-88C064CE36A9}">
      <dsp:nvSpPr>
        <dsp:cNvPr id="0" name=""/>
        <dsp:cNvSpPr/>
      </dsp:nvSpPr>
      <dsp:spPr>
        <a:xfrm rot="10800000">
          <a:off x="7883435" y="1967012"/>
          <a:ext cx="3424412" cy="2404125"/>
        </a:xfrm>
        <a:prstGeom prst="round2SameRect">
          <a:avLst>
            <a:gd name="adj1" fmla="val 10500"/>
            <a:gd name="adj2" fmla="val 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baseline="0" dirty="0"/>
            <a:t>Discounts:</a:t>
          </a:r>
          <a:r>
            <a:rPr lang="en-US" sz="2500" b="0" i="0" kern="1200" baseline="0" dirty="0"/>
            <a:t> Utilize discounts effectively to drive sales while maintaining profitability. </a:t>
          </a:r>
          <a:endParaRPr lang="en-IN" sz="2500" kern="1200" dirty="0"/>
        </a:p>
      </dsp:txBody>
      <dsp:txXfrm rot="10800000">
        <a:off x="7957370" y="1967012"/>
        <a:ext cx="3276542" cy="23301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CircleList">
  <dgm:title val=""/>
  <dgm:desc val=""/>
  <dgm:catLst>
    <dgm:cat type="list" pri="23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</dgm:varLst>
    <dgm:alg type="lin">
      <dgm:param type="linDir" val="fromT"/>
      <dgm:param type="fallback" val="2D"/>
    </dgm:alg>
    <dgm:shape xmlns:r="http://schemas.openxmlformats.org/officeDocument/2006/relationships" r:blip="">
      <dgm:adjLst/>
    </dgm:shape>
    <dgm:presOf/>
    <dgm:constrLst>
      <dgm:constr type="w" for="ch" forName="withChildren" refType="w"/>
      <dgm:constr type="h" for="ch" forName="withChildren" refType="w" fact="0.909"/>
      <dgm:constr type="w" for="ch" forName="noChildren" refType="w"/>
      <dgm:constr type="h" for="ch" forName="noChildren" refType="w" fact="0.164"/>
      <dgm:constr type="w" for="ch" forName="overlap" val="1"/>
      <dgm:constr type="h" for="ch" forName="overlap" refType="w" refFor="ch" refForName="withChildren" fact="-0.089"/>
      <dgm:constr type="primFontSz" for="des" forName="txLvl1" op="equ" val="65"/>
      <dgm:constr type="primFontSz" for="des" forName="txLvlOnly1" refType="primFontSz" refFor="des" refForName="txLvl1" op="equ"/>
      <dgm:constr type="primFontSz" for="des" forName="txLvl2" refType="primFontSz" refFor="des" refForName="txLvl1" op="equ" fact="0.78"/>
      <dgm:constr type="primFontSz" for="des" forName="txLvl3" refType="primFontSz" refFor="des" refForName="txLvl1" op="equ" fact="0.78"/>
      <dgm:constr type="userF" for="des" forName="lin" refType="primFontSz" refFor="des" refForName="txLvl2" op="equ"/>
    </dgm:constrLst>
    <dgm:forEach name="Name1" axis="ch" ptType="node">
      <dgm:choose name="Name2">
        <dgm:if name="Name3" axis="ch" ptType="node" func="cnt" op="gte" val="1">
          <dgm:layoutNode name="withChildren">
            <dgm:alg type="composite"/>
            <dgm:choose name="Name4">
              <dgm:if name="Name5" func="var" arg="dir" op="equ" val="norm">
                <dgm:constrLst>
                  <dgm:constr type="l" for="ch" forName="bigCircle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l" for="ch" forName="medCircle" refType="w" fact="0.043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 refType="ctrX" refFor="ch" refForName="medCircle"/>
                  <dgm:constr type="r" for="ch" forName="txLvl1" refType="w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 refType="ctrX" refFor="ch" refForName="medCircle"/>
                  <dgm:constr type="r" for="ch" forName="lin" refType="w"/>
                  <dgm:constr type="t" for="ch" forName="lin" refType="h" fact="0.222"/>
                  <dgm:constr type="h" for="ch" forName="lin" refType="h" fact="0.68"/>
                </dgm:constrLst>
              </dgm:if>
              <dgm:else name="Name6">
                <dgm:constrLst>
                  <dgm:constr type="r" for="ch" forName="bigCircle" refType="w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r" for="ch" forName="medCircle" refType="w" fact="0.957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/>
                  <dgm:constr type="r" for="ch" forName="txLvl1" refType="ctrX" refFor="ch" refForName="medCircle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/>
                  <dgm:constr type="r" for="ch" forName="lin" refType="ctrX" refFor="ch" refForName="medCircle"/>
                  <dgm:constr type="t" for="ch" forName="lin" refType="h" fact="0.222"/>
                  <dgm:constr type="h" for="ch" forName="lin" refType="h" fact="0.68"/>
                </dgm:constrLst>
              </dgm:else>
            </dgm:choose>
            <dgm:layoutNode name="big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med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1" styleLbl="revTx">
              <dgm:choose name="Name7">
                <dgm:if name="Name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lin">
              <dgm:choose name="Name10">
                <dgm:if name="Name11" func="var" arg="dir" op="equ" val="norm">
                  <dgm:alg type="lin">
                    <dgm:param type="linDir" val="fromT"/>
                    <dgm:param type="vertAlign" val="t"/>
                    <dgm:param type="nodeHorzAlign" val="l"/>
                  </dgm:alg>
                </dgm:if>
                <dgm:else name="Name12">
                  <dgm:alg type="lin">
                    <dgm:param type="linDir" val="fromT"/>
                    <dgm:param type="vertAlign" val="t"/>
                    <dgm:param type="nodeHorzAlign" val="r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>
                <dgm:constr type="userF"/>
                <dgm:constr type="primFontSz" for="ch" forName="txLvl2" refType="userF"/>
                <dgm:constr type="w" for="ch" forName="txLvl2" refType="w"/>
                <dgm:constr type="h" for="ch" forName="txLvl2" refType="primFontSz" refFor="ch" refForName="txLvl2" fact="0.39"/>
                <dgm:constr type="w" for="ch" forName="txLvl3" refType="w"/>
                <dgm:constr type="h" for="ch" forName="txLvl3" refType="primFontSz" refFor="ch" refForName="txLvl2" fact="0.39"/>
                <dgm:constr type="h" for="ch" forName="smCircle" refType="primFontSz" refFor="ch" refForName="txLvl2" fact="0.14"/>
                <dgm:constr type="h" for="ch" forName="indentDot1" refType="primFontSz" refFor="ch" refForName="txLvl2" fact="0.14"/>
                <dgm:constr type="h" for="ch" forName="indentDot2" refType="primFontSz" refFor="ch" refForName="txLvl2" fact="0.14"/>
                <dgm:constr type="h" for="ch" forName="indentDot3" refType="primFontSz" refFor="ch" refForName="txLvl2" fact="0.14"/>
                <dgm:constr type="w" for="ch" forName="indentDot1" refType="w"/>
                <dgm:constr type="w" for="ch" forName="indentDot2" refType="w"/>
                <dgm:constr type="w" for="ch" forName="indentDot3" refType="w"/>
                <dgm:constr type="userI" for="ch" forName="txLvl3" refType="primFontSz" refFor="ch" refForName="txLvl2" fact="0.14"/>
                <dgm:constr type="userI" for="ch" forName="indentDot1" refType="primFontSz" refFor="ch" refForName="txLvl2" fact="0.14"/>
                <dgm:constr type="userI" for="ch" forName="indentDot2" refType="primFontSz" refFor="ch" refForName="txLvl2" fact="0.14"/>
                <dgm:constr type="userI" for="ch" forName="indentDot3" refType="primFontSz" refFor="ch" refForName="txLvl2" fact="0.14"/>
              </dgm:constrLst>
              <dgm:ruleLst>
                <dgm:rule type="primFontSz" for="ch" forName="txLvl2" val="5" fact="NaN" max="NaN"/>
              </dgm:ruleLst>
              <dgm:forEach name="Name13" axis="ch" ptType="node">
                <dgm:layoutNode name="txLvl2" styleLbl="revTx">
                  <dgm:choose name="Name14">
                    <dgm:if name="Name15" func="var" arg="dir" op="equ" val="norm">
                      <dgm:alg type="tx">
                        <dgm:param type="parTxLTRAlign" val="l"/>
                        <dgm:param type="parTxRTLAlign" val="l"/>
                      </dgm:alg>
                    </dgm:if>
                    <dgm:else name="Name16">
                      <dgm:alg type="tx">
                        <dgm:param type="parTxLTRAlign" val="r"/>
                        <dgm:param type="parTxRTLAlign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self" ptType="node"/>
                  <dgm:constrLst>
                    <dgm:constr type="lMarg"/>
                    <dgm:constr type="rMarg"/>
                    <dgm:constr type="tMarg" refType="primFontSz" fact="0.1"/>
                    <dgm:constr type="bMarg" refType="primFontSz" fact="0.1"/>
                  </dgm:constrLst>
                  <dgm:ruleLst>
                    <dgm:rule type="h" val="INF" fact="NaN" max="NaN"/>
                  </dgm:ruleLst>
                </dgm:layoutNode>
                <dgm:forEach name="Name17" axis="ch" ptType="node" cnt="1">
                  <dgm:layoutNode name="indentDot1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hoose name="Name18">
                      <dgm:if name="Name19" func="var" arg="dir" op="equ" val="norm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l" for="ch" forName="smCircle1" refType="r" refFor="ch" refForName="gap1"/>
                        </dgm:constrLst>
                      </dgm:if>
                      <dgm:else name="Name20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r" for="ch" forName="smCircle1" refType="l" refFor="ch" refForName="gap1"/>
                        </dgm:constrLst>
                      </dgm:else>
                    </dgm:choose>
                    <dgm:layoutNode name="gap1">
                      <dgm:alg type="sp"/>
                      <dgm:shape xmlns:r="http://schemas.openxmlformats.org/officeDocument/2006/relationships" type="rect" r:blip="" hideGeom="1">
                        <dgm:adjLst/>
                      </dgm:shape>
                      <dgm:presOf/>
                    </dgm:layoutNode>
                    <dgm:layoutNode name="smCircle1" styleLbl="vennNode1">
                      <dgm:alg type="sp"/>
                      <dgm:shape xmlns:r="http://schemas.openxmlformats.org/officeDocument/2006/relationships" type="ellipse" r:blip="">
                        <dgm:adjLst/>
                      </dgm:shape>
                      <dgm:presOf/>
                      <dgm:constrLst>
                        <dgm:constr type="w" refType="h"/>
                      </dgm:constrLst>
                    </dgm:layoutNode>
                  </dgm:layoutNode>
                </dgm:forEach>
                <dgm:forEach name="Name21" axis="ch" ptType="node">
                  <dgm:layoutNode name="txLvl3" styleLbl="revTx">
                    <dgm:varLst>
                      <dgm:bulletEnabled val="1"/>
                    </dgm:varLst>
                    <dgm:choose name="Name22">
                      <dgm:if name="Name23" func="var" arg="dir" op="equ" val="norm">
                        <dgm:alg type="tx">
                          <dgm:param type="parTxLTRAlign" val="l"/>
                          <dgm:param type="parTxRTLAlign" val="l"/>
                          <dgm:param type="shpTxLTRAlignCh" val="l"/>
                          <dgm:param type="shpTxRTLAlignCh" val="l"/>
                        </dgm:alg>
                      </dgm:if>
                      <dgm:else name="Name24">
                        <dgm:alg type="tx">
                          <dgm:param type="parTxLTRAlign" val="r"/>
                          <dgm:param type="parTxRTLAlign" val="r"/>
                          <dgm:param type="shpTxLTRAlignCh" val="r"/>
                          <dgm:param type="shpTxRTLAlignCh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"/>
                    <dgm:choose name="Name25">
                      <dgm:if name="Name26" func="var" arg="dir" op="equ" val="norm">
                        <dgm:constrLst>
                          <dgm:constr type="userI"/>
                          <dgm:constr type="lMarg" refType="userI" fact="8.504"/>
                          <dgm:constr type="rMarg"/>
                          <dgm:constr type="tMarg" refType="primFontSz" fact="0.1"/>
                          <dgm:constr type="bMarg" refType="primFontSz" fact="0.1"/>
                        </dgm:constrLst>
                      </dgm:if>
                      <dgm:else name="Name27">
                        <dgm:constrLst>
                          <dgm:constr type="userI"/>
                          <dgm:constr type="lMarg"/>
                          <dgm:constr type="rMarg" refType="userI" fact="8.504"/>
                          <dgm:constr type="tMarg" refType="primFontSz" fact="0.1"/>
                          <dgm:constr type="bMarg" refType="primFontSz" fact="0.1"/>
                        </dgm:constrLst>
                      </dgm:else>
                    </dgm:choose>
                    <dgm:ruleLst>
                      <dgm:rule type="h" val="INF" fact="NaN" max="NaN"/>
                    </dgm:ruleLst>
                  </dgm:layoutNode>
                  <dgm:forEach name="Name28" axis="followSib" ptType="sibTrans" cnt="1">
                    <dgm:layoutNode name="indentDot2">
                      <dgm:alg type="composite"/>
                      <dgm:shape xmlns:r="http://schemas.openxmlformats.org/officeDocument/2006/relationships" r:blip="">
                        <dgm:adjLst/>
                      </dgm:shape>
                      <dgm:presOf/>
                      <dgm:choose name="Name29">
                        <dgm:if name="Name30" func="var" arg="dir" op="equ" val="norm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l" for="ch" forName="smCircle2" refType="r" refFor="ch" refForName="gap2"/>
                          </dgm:constrLst>
                        </dgm:if>
                        <dgm:else name="Name31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r" for="ch" forName="smCircle2" refType="l" refFor="ch" refForName="gap2"/>
                          </dgm:constrLst>
                        </dgm:else>
                      </dgm:choose>
                      <dgm:layoutNode name="gap2">
                        <dgm:alg type="sp"/>
                        <dgm:shape xmlns:r="http://schemas.openxmlformats.org/officeDocument/2006/relationships" type="rect" r:blip="" hideGeom="1">
                          <dgm:adjLst/>
                        </dgm:shape>
                        <dgm:presOf/>
                      </dgm:layoutNode>
                      <dgm:layoutNode name="smCircle2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layoutNode>
                  </dgm:forEach>
                </dgm:forEach>
                <dgm:choose name="Name32">
                  <dgm:if name="Name33" axis="ch" ptType="node" func="cnt" op="gte" val="1">
                    <dgm:forEach name="Name34" axis="followSib" ptType="sibTrans" cnt="1">
                      <dgm:layoutNode name="indentDot3">
                        <dgm:alg type="composite"/>
                        <dgm:shape xmlns:r="http://schemas.openxmlformats.org/officeDocument/2006/relationships" r:blip="">
                          <dgm:adjLst/>
                        </dgm:shape>
                        <dgm:presOf/>
                        <dgm:choose name="Name35">
                          <dgm:if name="Name36" func="var" arg="dir" op="equ" val="norm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l" for="ch" forName="smCircle3" refType="r" refFor="ch" refForName="gap3"/>
                            </dgm:constrLst>
                          </dgm:if>
                          <dgm:else name="Name37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r" for="ch" forName="smCircle3" refType="l" refFor="ch" refForName="gap3"/>
                            </dgm:constrLst>
                          </dgm:else>
                        </dgm:choose>
                        <dgm:layoutNode name="gap3">
                          <dgm:alg type="sp"/>
                          <dgm:shape xmlns:r="http://schemas.openxmlformats.org/officeDocument/2006/relationships" type="rect" r:blip="" hideGeom="1">
                            <dgm:adjLst/>
                          </dgm:shape>
                          <dgm:presOf/>
                        </dgm:layoutNode>
                        <dgm:layoutNode name="smCircle3" styleLbl="vennNode1">
                          <dgm:alg type="sp"/>
                          <dgm:shape xmlns:r="http://schemas.openxmlformats.org/officeDocument/2006/relationships" type="ellipse" r:blip="">
                            <dgm:adjLst/>
                          </dgm:shape>
                          <dgm:presOf/>
                          <dgm:constrLst>
                            <dgm:constr type="w" refType="h"/>
                          </dgm:constrLst>
                        </dgm:layoutNode>
                      </dgm:layoutNode>
                    </dgm:forEach>
                  </dgm:if>
                  <dgm:else name="Name38">
                    <dgm:forEach name="Name39" axis="followSib" ptType="sibTrans" cnt="1">
                      <dgm:layoutNode name="smCircle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forEach>
                  </dgm:else>
                </dgm:choose>
              </dgm:forEach>
            </dgm:layoutNode>
          </dgm:layoutNode>
          <dgm:choose name="Name40">
            <dgm:if name="Name41" axis="followSib ch" ptType="node node" cnt="1 0" func="cnt" op="gte" val="1">
              <dgm:layoutNode name="overlap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if>
            <dgm:else name="Name42"/>
          </dgm:choose>
        </dgm:if>
        <dgm:else name="Name43">
          <dgm:layoutNode name="noChildren">
            <dgm:alg type="composite"/>
            <dgm:choose name="Name44">
              <dgm:if name="Name45" func="var" arg="dir" op="equ" val="norm">
                <dgm:constrLst>
                  <dgm:constr type="l" for="ch" forName="gap"/>
                  <dgm:constr type="w" for="ch" forName="gap" refType="w" fact="0.043"/>
                  <dgm:constr type="h" for="ch" forName="gap" refType="h"/>
                  <dgm:constr type="t" for="ch" forName="gap"/>
                  <dgm:constr type="l" for="ch" forName="medCircle2" refType="r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 refType="ctrX" refFor="ch" refForName="medCircle2"/>
                  <dgm:constr type="r" for="ch" forName="txLvlOnly1" refType="w"/>
                  <dgm:constr type="h" for="ch" forName="txLvlOnly1" refType="h"/>
                  <dgm:constr type="t" for="ch" forName="txLvlOnly1"/>
                </dgm:constrLst>
              </dgm:if>
              <dgm:else name="Name46">
                <dgm:constrLst>
                  <dgm:constr type="r" for="ch" forName="gap" refType="w"/>
                  <dgm:constr type="w" for="ch" forName="gap" refType="w" fact="0.043"/>
                  <dgm:constr type="h" for="ch" forName="gap" refType="h"/>
                  <dgm:constr type="t" for="ch" forName="gap"/>
                  <dgm:constr type="r" for="ch" forName="medCircle2" refType="l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/>
                  <dgm:constr type="r" for="ch" forName="txLvlOnly1" refType="ctrX" refFor="ch" refForName="medCircle2"/>
                  <dgm:constr type="h" for="ch" forName="txLvlOnly1" refType="h"/>
                  <dgm:constr type="t" for="ch" forName="txLvlOnly1"/>
                </dgm:constrLst>
              </dgm:else>
            </dgm:choose>
            <dgm:layoutNode name="g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medCircle2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Only1" styleLbl="revTx">
              <dgm:choose name="Name47">
                <dgm:if name="Name4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4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4.png>
</file>

<file path=ppt/media/image25.png>
</file>

<file path=ppt/media/image26.svg>
</file>

<file path=ppt/media/image27.png>
</file>

<file path=ppt/media/image28.png>
</file>

<file path=ppt/media/image29.pn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20AAA5-4BE3-49D5-A79C-E2B73C6DD8DB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23888" y="1143000"/>
            <a:ext cx="5610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6EA1FD-F01C-4355-BC9D-D740B89204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348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123051" rtl="0" eaLnBrk="1" latinLnBrk="0" hangingPunct="1">
      <a:defRPr sz="1474" kern="1200">
        <a:solidFill>
          <a:schemeClr val="tx1"/>
        </a:solidFill>
        <a:latin typeface="+mn-lt"/>
        <a:ea typeface="+mn-ea"/>
        <a:cs typeface="+mn-cs"/>
      </a:defRPr>
    </a:lvl1pPr>
    <a:lvl2pPr marL="561526" algn="l" defTabSz="1123051" rtl="0" eaLnBrk="1" latinLnBrk="0" hangingPunct="1">
      <a:defRPr sz="1474" kern="1200">
        <a:solidFill>
          <a:schemeClr val="tx1"/>
        </a:solidFill>
        <a:latin typeface="+mn-lt"/>
        <a:ea typeface="+mn-ea"/>
        <a:cs typeface="+mn-cs"/>
      </a:defRPr>
    </a:lvl2pPr>
    <a:lvl3pPr marL="1123051" algn="l" defTabSz="1123051" rtl="0" eaLnBrk="1" latinLnBrk="0" hangingPunct="1">
      <a:defRPr sz="1474" kern="1200">
        <a:solidFill>
          <a:schemeClr val="tx1"/>
        </a:solidFill>
        <a:latin typeface="+mn-lt"/>
        <a:ea typeface="+mn-ea"/>
        <a:cs typeface="+mn-cs"/>
      </a:defRPr>
    </a:lvl3pPr>
    <a:lvl4pPr marL="1684577" algn="l" defTabSz="1123051" rtl="0" eaLnBrk="1" latinLnBrk="0" hangingPunct="1">
      <a:defRPr sz="1474" kern="1200">
        <a:solidFill>
          <a:schemeClr val="tx1"/>
        </a:solidFill>
        <a:latin typeface="+mn-lt"/>
        <a:ea typeface="+mn-ea"/>
        <a:cs typeface="+mn-cs"/>
      </a:defRPr>
    </a:lvl4pPr>
    <a:lvl5pPr marL="2246101" algn="l" defTabSz="1123051" rtl="0" eaLnBrk="1" latinLnBrk="0" hangingPunct="1">
      <a:defRPr sz="1474" kern="1200">
        <a:solidFill>
          <a:schemeClr val="tx1"/>
        </a:solidFill>
        <a:latin typeface="+mn-lt"/>
        <a:ea typeface="+mn-ea"/>
        <a:cs typeface="+mn-cs"/>
      </a:defRPr>
    </a:lvl5pPr>
    <a:lvl6pPr marL="2807627" algn="l" defTabSz="1123051" rtl="0" eaLnBrk="1" latinLnBrk="0" hangingPunct="1">
      <a:defRPr sz="1474" kern="1200">
        <a:solidFill>
          <a:schemeClr val="tx1"/>
        </a:solidFill>
        <a:latin typeface="+mn-lt"/>
        <a:ea typeface="+mn-ea"/>
        <a:cs typeface="+mn-cs"/>
      </a:defRPr>
    </a:lvl6pPr>
    <a:lvl7pPr marL="3369153" algn="l" defTabSz="1123051" rtl="0" eaLnBrk="1" latinLnBrk="0" hangingPunct="1">
      <a:defRPr sz="1474" kern="1200">
        <a:solidFill>
          <a:schemeClr val="tx1"/>
        </a:solidFill>
        <a:latin typeface="+mn-lt"/>
        <a:ea typeface="+mn-ea"/>
        <a:cs typeface="+mn-cs"/>
      </a:defRPr>
    </a:lvl7pPr>
    <a:lvl8pPr marL="3930678" algn="l" defTabSz="1123051" rtl="0" eaLnBrk="1" latinLnBrk="0" hangingPunct="1">
      <a:defRPr sz="1474" kern="1200">
        <a:solidFill>
          <a:schemeClr val="tx1"/>
        </a:solidFill>
        <a:latin typeface="+mn-lt"/>
        <a:ea typeface="+mn-ea"/>
        <a:cs typeface="+mn-cs"/>
      </a:defRPr>
    </a:lvl8pPr>
    <a:lvl9pPr marL="4492204" algn="l" defTabSz="1123051" rtl="0" eaLnBrk="1" latinLnBrk="0" hangingPunct="1">
      <a:defRPr sz="147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837D3-67BA-F2DB-0A35-2F1C72CF49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0027" y="1296174"/>
            <a:ext cx="10800160" cy="2757346"/>
          </a:xfrm>
        </p:spPr>
        <p:txBody>
          <a:bodyPr anchor="b"/>
          <a:lstStyle>
            <a:lvl1pPr algn="ctr">
              <a:defRPr sz="528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79B3FB-93BE-BA5E-6306-98ABBEFEA2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0027" y="4159854"/>
            <a:ext cx="10800160" cy="1912175"/>
          </a:xfrm>
        </p:spPr>
        <p:txBody>
          <a:bodyPr/>
          <a:lstStyle>
            <a:lvl1pPr marL="0" indent="0" algn="ctr">
              <a:buNone/>
              <a:defRPr sz="2112"/>
            </a:lvl1pPr>
            <a:lvl2pPr marL="402336" indent="0" algn="ctr">
              <a:buNone/>
              <a:defRPr sz="1760"/>
            </a:lvl2pPr>
            <a:lvl3pPr marL="804672" indent="0" algn="ctr">
              <a:buNone/>
              <a:defRPr sz="1584"/>
            </a:lvl3pPr>
            <a:lvl4pPr marL="1207008" indent="0" algn="ctr">
              <a:buNone/>
              <a:defRPr sz="1408"/>
            </a:lvl4pPr>
            <a:lvl5pPr marL="1609344" indent="0" algn="ctr">
              <a:buNone/>
              <a:defRPr sz="1408"/>
            </a:lvl5pPr>
            <a:lvl6pPr marL="2011680" indent="0" algn="ctr">
              <a:buNone/>
              <a:defRPr sz="1408"/>
            </a:lvl6pPr>
            <a:lvl7pPr marL="2414016" indent="0" algn="ctr">
              <a:buNone/>
              <a:defRPr sz="1408"/>
            </a:lvl7pPr>
            <a:lvl8pPr marL="2816352" indent="0" algn="ctr">
              <a:buNone/>
              <a:defRPr sz="1408"/>
            </a:lvl8pPr>
            <a:lvl9pPr marL="3218688" indent="0" algn="ctr">
              <a:buNone/>
              <a:defRPr sz="140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CE705B-A2C7-DE99-9ABE-4284FC75F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415C1-E141-1C5E-6E92-C95D66CF1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EB407-489B-DB1D-2D6F-8F0B0EBF7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423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2AA98-D372-37DB-EBB7-FEBBE5649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A45D3C-08C7-D776-6F21-F8C195E02B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0179C7-9BF7-2D6B-1025-559403999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0C1428-0498-4B39-C9ED-A248AA3FA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C18BE5-6F15-4717-501E-14E526A87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075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FA6CBD-3B47-755F-1978-82DFD53B2C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305152" y="421668"/>
            <a:ext cx="3105046" cy="67118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71639A-02A3-42BB-AE4B-AE28B58049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90016" y="421668"/>
            <a:ext cx="9135135" cy="67118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92BA78-0D66-AF80-461E-CECD91EE6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00D9D-FB46-5352-63F5-E69AAD6D3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5C0D1B-8252-0116-AF2C-19B7A88C2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9891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14951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95" userDrawn="1">
          <p15:clr>
            <a:srgbClr val="FBAE40"/>
          </p15:clr>
        </p15:guide>
        <p15:guide id="2" pos="4536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0027" y="1296173"/>
            <a:ext cx="10800160" cy="2757347"/>
          </a:xfrm>
        </p:spPr>
        <p:txBody>
          <a:bodyPr anchor="b"/>
          <a:lstStyle>
            <a:lvl1pPr algn="ctr">
              <a:defRPr sz="692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0027" y="4159854"/>
            <a:ext cx="10800160" cy="1912175"/>
          </a:xfrm>
        </p:spPr>
        <p:txBody>
          <a:bodyPr/>
          <a:lstStyle>
            <a:lvl1pPr marL="0" indent="0" algn="ctr">
              <a:buNone/>
              <a:defRPr sz="2772"/>
            </a:lvl1pPr>
            <a:lvl2pPr marL="528020" indent="0" algn="ctr">
              <a:buNone/>
              <a:defRPr sz="2310"/>
            </a:lvl2pPr>
            <a:lvl3pPr marL="1056041" indent="0" algn="ctr">
              <a:buNone/>
              <a:defRPr sz="2079"/>
            </a:lvl3pPr>
            <a:lvl4pPr marL="1584061" indent="0" algn="ctr">
              <a:buNone/>
              <a:defRPr sz="1848"/>
            </a:lvl4pPr>
            <a:lvl5pPr marL="2112081" indent="0" algn="ctr">
              <a:buNone/>
              <a:defRPr sz="1848"/>
            </a:lvl5pPr>
            <a:lvl6pPr marL="2640101" indent="0" algn="ctr">
              <a:buNone/>
              <a:defRPr sz="1848"/>
            </a:lvl6pPr>
            <a:lvl7pPr marL="3168122" indent="0" algn="ctr">
              <a:buNone/>
              <a:defRPr sz="1848"/>
            </a:lvl7pPr>
            <a:lvl8pPr marL="3696142" indent="0" algn="ctr">
              <a:buNone/>
              <a:defRPr sz="1848"/>
            </a:lvl8pPr>
            <a:lvl9pPr marL="4224162" indent="0" algn="ctr">
              <a:buNone/>
              <a:defRPr sz="184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7542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4342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514" y="1974511"/>
            <a:ext cx="12420184" cy="3294515"/>
          </a:xfrm>
        </p:spPr>
        <p:txBody>
          <a:bodyPr anchor="b"/>
          <a:lstStyle>
            <a:lvl1pPr>
              <a:defRPr sz="692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514" y="5300193"/>
            <a:ext cx="12420184" cy="1732508"/>
          </a:xfrm>
        </p:spPr>
        <p:txBody>
          <a:bodyPr/>
          <a:lstStyle>
            <a:lvl1pPr marL="0" indent="0">
              <a:buNone/>
              <a:defRPr sz="2772">
                <a:solidFill>
                  <a:schemeClr val="tx1">
                    <a:tint val="75000"/>
                  </a:schemeClr>
                </a:solidFill>
              </a:defRPr>
            </a:lvl1pPr>
            <a:lvl2pPr marL="528020" indent="0">
              <a:buNone/>
              <a:defRPr sz="2310">
                <a:solidFill>
                  <a:schemeClr val="tx1">
                    <a:tint val="75000"/>
                  </a:schemeClr>
                </a:solidFill>
              </a:defRPr>
            </a:lvl2pPr>
            <a:lvl3pPr marL="1056041" indent="0">
              <a:buNone/>
              <a:defRPr sz="2079">
                <a:solidFill>
                  <a:schemeClr val="tx1">
                    <a:tint val="75000"/>
                  </a:schemeClr>
                </a:solidFill>
              </a:defRPr>
            </a:lvl3pPr>
            <a:lvl4pPr marL="1584061" indent="0">
              <a:buNone/>
              <a:defRPr sz="1848">
                <a:solidFill>
                  <a:schemeClr val="tx1">
                    <a:tint val="75000"/>
                  </a:schemeClr>
                </a:solidFill>
              </a:defRPr>
            </a:lvl4pPr>
            <a:lvl5pPr marL="2112081" indent="0">
              <a:buNone/>
              <a:defRPr sz="1848">
                <a:solidFill>
                  <a:schemeClr val="tx1">
                    <a:tint val="75000"/>
                  </a:schemeClr>
                </a:solidFill>
              </a:defRPr>
            </a:lvl5pPr>
            <a:lvl6pPr marL="2640101" indent="0">
              <a:buNone/>
              <a:defRPr sz="1848">
                <a:solidFill>
                  <a:schemeClr val="tx1">
                    <a:tint val="75000"/>
                  </a:schemeClr>
                </a:solidFill>
              </a:defRPr>
            </a:lvl6pPr>
            <a:lvl7pPr marL="3168122" indent="0">
              <a:buNone/>
              <a:defRPr sz="1848">
                <a:solidFill>
                  <a:schemeClr val="tx1">
                    <a:tint val="75000"/>
                  </a:schemeClr>
                </a:solidFill>
              </a:defRPr>
            </a:lvl7pPr>
            <a:lvl8pPr marL="3696142" indent="0">
              <a:buNone/>
              <a:defRPr sz="1848">
                <a:solidFill>
                  <a:schemeClr val="tx1">
                    <a:tint val="75000"/>
                  </a:schemeClr>
                </a:solidFill>
              </a:defRPr>
            </a:lvl8pPr>
            <a:lvl9pPr marL="4224162" indent="0">
              <a:buNone/>
              <a:defRPr sz="184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5340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014" y="2108344"/>
            <a:ext cx="6120091" cy="50251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90108" y="2108344"/>
            <a:ext cx="6120091" cy="50251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2843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421669"/>
            <a:ext cx="12420184" cy="153084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1891" y="1941510"/>
            <a:ext cx="6091965" cy="951504"/>
          </a:xfrm>
        </p:spPr>
        <p:txBody>
          <a:bodyPr anchor="b"/>
          <a:lstStyle>
            <a:lvl1pPr marL="0" indent="0">
              <a:buNone/>
              <a:defRPr sz="2772" b="1"/>
            </a:lvl1pPr>
            <a:lvl2pPr marL="528020" indent="0">
              <a:buNone/>
              <a:defRPr sz="2310" b="1"/>
            </a:lvl2pPr>
            <a:lvl3pPr marL="1056041" indent="0">
              <a:buNone/>
              <a:defRPr sz="2079" b="1"/>
            </a:lvl3pPr>
            <a:lvl4pPr marL="1584061" indent="0">
              <a:buNone/>
              <a:defRPr sz="1848" b="1"/>
            </a:lvl4pPr>
            <a:lvl5pPr marL="2112081" indent="0">
              <a:buNone/>
              <a:defRPr sz="1848" b="1"/>
            </a:lvl5pPr>
            <a:lvl6pPr marL="2640101" indent="0">
              <a:buNone/>
              <a:defRPr sz="1848" b="1"/>
            </a:lvl6pPr>
            <a:lvl7pPr marL="3168122" indent="0">
              <a:buNone/>
              <a:defRPr sz="1848" b="1"/>
            </a:lvl7pPr>
            <a:lvl8pPr marL="3696142" indent="0">
              <a:buNone/>
              <a:defRPr sz="1848" b="1"/>
            </a:lvl8pPr>
            <a:lvl9pPr marL="4224162" indent="0">
              <a:buNone/>
              <a:defRPr sz="184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1891" y="2893014"/>
            <a:ext cx="6091965" cy="42551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90108" y="1941510"/>
            <a:ext cx="6121966" cy="951504"/>
          </a:xfrm>
        </p:spPr>
        <p:txBody>
          <a:bodyPr anchor="b"/>
          <a:lstStyle>
            <a:lvl1pPr marL="0" indent="0">
              <a:buNone/>
              <a:defRPr sz="2772" b="1"/>
            </a:lvl1pPr>
            <a:lvl2pPr marL="528020" indent="0">
              <a:buNone/>
              <a:defRPr sz="2310" b="1"/>
            </a:lvl2pPr>
            <a:lvl3pPr marL="1056041" indent="0">
              <a:buNone/>
              <a:defRPr sz="2079" b="1"/>
            </a:lvl3pPr>
            <a:lvl4pPr marL="1584061" indent="0">
              <a:buNone/>
              <a:defRPr sz="1848" b="1"/>
            </a:lvl4pPr>
            <a:lvl5pPr marL="2112081" indent="0">
              <a:buNone/>
              <a:defRPr sz="1848" b="1"/>
            </a:lvl5pPr>
            <a:lvl6pPr marL="2640101" indent="0">
              <a:buNone/>
              <a:defRPr sz="1848" b="1"/>
            </a:lvl6pPr>
            <a:lvl7pPr marL="3168122" indent="0">
              <a:buNone/>
              <a:defRPr sz="1848" b="1"/>
            </a:lvl7pPr>
            <a:lvl8pPr marL="3696142" indent="0">
              <a:buNone/>
              <a:defRPr sz="1848" b="1"/>
            </a:lvl8pPr>
            <a:lvl9pPr marL="4224162" indent="0">
              <a:buNone/>
              <a:defRPr sz="184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90108" y="2893014"/>
            <a:ext cx="6121966" cy="42551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8594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128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921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2369A-FFBA-8A16-225F-DBD64C42D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1DF92-04DC-2E66-EEDA-681F9955E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75029A-CD05-B28A-DA2A-1066F6FA4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B35CA7-C5FE-2C9A-113B-D46E183A4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0B688-FAB6-8944-4839-B1C796E98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3231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1" y="528002"/>
            <a:ext cx="4644443" cy="1848009"/>
          </a:xfrm>
        </p:spPr>
        <p:txBody>
          <a:bodyPr anchor="b"/>
          <a:lstStyle>
            <a:lvl1pPr>
              <a:defRPr sz="3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1966" y="1140340"/>
            <a:ext cx="7290108" cy="5628360"/>
          </a:xfrm>
        </p:spPr>
        <p:txBody>
          <a:bodyPr/>
          <a:lstStyle>
            <a:lvl1pPr>
              <a:defRPr sz="3696"/>
            </a:lvl1pPr>
            <a:lvl2pPr>
              <a:defRPr sz="3234"/>
            </a:lvl2pPr>
            <a:lvl3pPr>
              <a:defRPr sz="2772"/>
            </a:lvl3pPr>
            <a:lvl4pPr>
              <a:defRPr sz="2310"/>
            </a:lvl4pPr>
            <a:lvl5pPr>
              <a:defRPr sz="2310"/>
            </a:lvl5pPr>
            <a:lvl6pPr>
              <a:defRPr sz="2310"/>
            </a:lvl6pPr>
            <a:lvl7pPr>
              <a:defRPr sz="2310"/>
            </a:lvl7pPr>
            <a:lvl8pPr>
              <a:defRPr sz="2310"/>
            </a:lvl8pPr>
            <a:lvl9pPr>
              <a:defRPr sz="231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1" y="2376011"/>
            <a:ext cx="4644443" cy="4401855"/>
          </a:xfrm>
        </p:spPr>
        <p:txBody>
          <a:bodyPr/>
          <a:lstStyle>
            <a:lvl1pPr marL="0" indent="0">
              <a:buNone/>
              <a:defRPr sz="1848"/>
            </a:lvl1pPr>
            <a:lvl2pPr marL="528020" indent="0">
              <a:buNone/>
              <a:defRPr sz="1617"/>
            </a:lvl2pPr>
            <a:lvl3pPr marL="1056041" indent="0">
              <a:buNone/>
              <a:defRPr sz="1386"/>
            </a:lvl3pPr>
            <a:lvl4pPr marL="1584061" indent="0">
              <a:buNone/>
              <a:defRPr sz="1155"/>
            </a:lvl4pPr>
            <a:lvl5pPr marL="2112081" indent="0">
              <a:buNone/>
              <a:defRPr sz="1155"/>
            </a:lvl5pPr>
            <a:lvl6pPr marL="2640101" indent="0">
              <a:buNone/>
              <a:defRPr sz="1155"/>
            </a:lvl6pPr>
            <a:lvl7pPr marL="3168122" indent="0">
              <a:buNone/>
              <a:defRPr sz="1155"/>
            </a:lvl7pPr>
            <a:lvl8pPr marL="3696142" indent="0">
              <a:buNone/>
              <a:defRPr sz="1155"/>
            </a:lvl8pPr>
            <a:lvl9pPr marL="4224162" indent="0">
              <a:buNone/>
              <a:defRPr sz="115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4326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1" y="528002"/>
            <a:ext cx="4644443" cy="1848009"/>
          </a:xfrm>
        </p:spPr>
        <p:txBody>
          <a:bodyPr anchor="b"/>
          <a:lstStyle>
            <a:lvl1pPr>
              <a:defRPr sz="3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21966" y="1140340"/>
            <a:ext cx="7290108" cy="5628360"/>
          </a:xfrm>
        </p:spPr>
        <p:txBody>
          <a:bodyPr anchor="t"/>
          <a:lstStyle>
            <a:lvl1pPr marL="0" indent="0">
              <a:buNone/>
              <a:defRPr sz="3696"/>
            </a:lvl1pPr>
            <a:lvl2pPr marL="528020" indent="0">
              <a:buNone/>
              <a:defRPr sz="3234"/>
            </a:lvl2pPr>
            <a:lvl3pPr marL="1056041" indent="0">
              <a:buNone/>
              <a:defRPr sz="2772"/>
            </a:lvl3pPr>
            <a:lvl4pPr marL="1584061" indent="0">
              <a:buNone/>
              <a:defRPr sz="2310"/>
            </a:lvl4pPr>
            <a:lvl5pPr marL="2112081" indent="0">
              <a:buNone/>
              <a:defRPr sz="2310"/>
            </a:lvl5pPr>
            <a:lvl6pPr marL="2640101" indent="0">
              <a:buNone/>
              <a:defRPr sz="2310"/>
            </a:lvl6pPr>
            <a:lvl7pPr marL="3168122" indent="0">
              <a:buNone/>
              <a:defRPr sz="2310"/>
            </a:lvl7pPr>
            <a:lvl8pPr marL="3696142" indent="0">
              <a:buNone/>
              <a:defRPr sz="2310"/>
            </a:lvl8pPr>
            <a:lvl9pPr marL="4224162" indent="0">
              <a:buNone/>
              <a:defRPr sz="231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1" y="2376011"/>
            <a:ext cx="4644443" cy="4401855"/>
          </a:xfrm>
        </p:spPr>
        <p:txBody>
          <a:bodyPr/>
          <a:lstStyle>
            <a:lvl1pPr marL="0" indent="0">
              <a:buNone/>
              <a:defRPr sz="1848"/>
            </a:lvl1pPr>
            <a:lvl2pPr marL="528020" indent="0">
              <a:buNone/>
              <a:defRPr sz="1617"/>
            </a:lvl2pPr>
            <a:lvl3pPr marL="1056041" indent="0">
              <a:buNone/>
              <a:defRPr sz="1386"/>
            </a:lvl3pPr>
            <a:lvl4pPr marL="1584061" indent="0">
              <a:buNone/>
              <a:defRPr sz="1155"/>
            </a:lvl4pPr>
            <a:lvl5pPr marL="2112081" indent="0">
              <a:buNone/>
              <a:defRPr sz="1155"/>
            </a:lvl5pPr>
            <a:lvl6pPr marL="2640101" indent="0">
              <a:buNone/>
              <a:defRPr sz="1155"/>
            </a:lvl6pPr>
            <a:lvl7pPr marL="3168122" indent="0">
              <a:buNone/>
              <a:defRPr sz="1155"/>
            </a:lvl7pPr>
            <a:lvl8pPr marL="3696142" indent="0">
              <a:buNone/>
              <a:defRPr sz="1155"/>
            </a:lvl8pPr>
            <a:lvl9pPr marL="4224162" indent="0">
              <a:buNone/>
              <a:defRPr sz="115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3036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3539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05152" y="421669"/>
            <a:ext cx="3105046" cy="67118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015" y="421669"/>
            <a:ext cx="9135135" cy="67118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746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EA954-92A2-2E6F-7068-9C71CAF18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514" y="1974513"/>
            <a:ext cx="12420184" cy="3294515"/>
          </a:xfrm>
        </p:spPr>
        <p:txBody>
          <a:bodyPr anchor="b"/>
          <a:lstStyle>
            <a:lvl1pPr>
              <a:defRPr sz="528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373F17-4A34-C964-D4BA-0474286057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2514" y="5300195"/>
            <a:ext cx="12420184" cy="1732507"/>
          </a:xfrm>
        </p:spPr>
        <p:txBody>
          <a:bodyPr/>
          <a:lstStyle>
            <a:lvl1pPr marL="0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1pPr>
            <a:lvl2pPr marL="402336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2pPr>
            <a:lvl3pPr marL="804672" indent="0">
              <a:buNone/>
              <a:defRPr sz="1584">
                <a:solidFill>
                  <a:schemeClr val="tx1">
                    <a:tint val="75000"/>
                  </a:schemeClr>
                </a:solidFill>
              </a:defRPr>
            </a:lvl3pPr>
            <a:lvl4pPr marL="1207008" indent="0">
              <a:buNone/>
              <a:defRPr sz="1408">
                <a:solidFill>
                  <a:schemeClr val="tx1">
                    <a:tint val="75000"/>
                  </a:schemeClr>
                </a:solidFill>
              </a:defRPr>
            </a:lvl4pPr>
            <a:lvl5pPr marL="1609344" indent="0">
              <a:buNone/>
              <a:defRPr sz="1408">
                <a:solidFill>
                  <a:schemeClr val="tx1">
                    <a:tint val="75000"/>
                  </a:schemeClr>
                </a:solidFill>
              </a:defRPr>
            </a:lvl5pPr>
            <a:lvl6pPr marL="2011680" indent="0">
              <a:buNone/>
              <a:defRPr sz="1408">
                <a:solidFill>
                  <a:schemeClr val="tx1">
                    <a:tint val="75000"/>
                  </a:schemeClr>
                </a:solidFill>
              </a:defRPr>
            </a:lvl6pPr>
            <a:lvl7pPr marL="2414016" indent="0">
              <a:buNone/>
              <a:defRPr sz="1408">
                <a:solidFill>
                  <a:schemeClr val="tx1">
                    <a:tint val="75000"/>
                  </a:schemeClr>
                </a:solidFill>
              </a:defRPr>
            </a:lvl7pPr>
            <a:lvl8pPr marL="2816352" indent="0">
              <a:buNone/>
              <a:defRPr sz="1408">
                <a:solidFill>
                  <a:schemeClr val="tx1">
                    <a:tint val="75000"/>
                  </a:schemeClr>
                </a:solidFill>
              </a:defRPr>
            </a:lvl8pPr>
            <a:lvl9pPr marL="3218688" indent="0">
              <a:buNone/>
              <a:defRPr sz="140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D8984-C074-2A33-4D3A-D8CDD2AF2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962DEB-5BE1-D9B2-9661-0A4193FFF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7FF41B-EDDF-F6E6-0C26-00002A466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015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EFFCA-9D5E-C881-C5B8-7252F4867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AD519-E10C-2753-8280-ACEEE37C65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90015" y="2108343"/>
            <a:ext cx="6120091" cy="50251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F7877E-CF21-5FA4-F6EE-EB391CA37A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90109" y="2108343"/>
            <a:ext cx="6120091" cy="50251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86B7F-4382-848A-5033-320266085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C21E30-E09B-1771-9568-8BF5047D7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64E0DA-5D37-F6C2-C82E-5733CCC89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112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0D93A-5D24-2013-2E13-D16CBA4FC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890" y="421671"/>
            <a:ext cx="12420184" cy="153084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07DFCD-98BF-8232-EACA-F4F234AC18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1893" y="1941510"/>
            <a:ext cx="6091965" cy="951504"/>
          </a:xfrm>
        </p:spPr>
        <p:txBody>
          <a:bodyPr anchor="b"/>
          <a:lstStyle>
            <a:lvl1pPr marL="0" indent="0">
              <a:buNone/>
              <a:defRPr sz="2112" b="1"/>
            </a:lvl1pPr>
            <a:lvl2pPr marL="402336" indent="0">
              <a:buNone/>
              <a:defRPr sz="1760" b="1"/>
            </a:lvl2pPr>
            <a:lvl3pPr marL="804672" indent="0">
              <a:buNone/>
              <a:defRPr sz="1584" b="1"/>
            </a:lvl3pPr>
            <a:lvl4pPr marL="1207008" indent="0">
              <a:buNone/>
              <a:defRPr sz="1408" b="1"/>
            </a:lvl4pPr>
            <a:lvl5pPr marL="1609344" indent="0">
              <a:buNone/>
              <a:defRPr sz="1408" b="1"/>
            </a:lvl5pPr>
            <a:lvl6pPr marL="2011680" indent="0">
              <a:buNone/>
              <a:defRPr sz="1408" b="1"/>
            </a:lvl6pPr>
            <a:lvl7pPr marL="2414016" indent="0">
              <a:buNone/>
              <a:defRPr sz="1408" b="1"/>
            </a:lvl7pPr>
            <a:lvl8pPr marL="2816352" indent="0">
              <a:buNone/>
              <a:defRPr sz="1408" b="1"/>
            </a:lvl8pPr>
            <a:lvl9pPr marL="3218688" indent="0">
              <a:buNone/>
              <a:defRPr sz="140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5361FA-0F9D-E3FB-3031-C4ADEF943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1893" y="2893014"/>
            <a:ext cx="6091965" cy="42551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93EBB3-DFC7-2C58-8CC5-59576C140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90108" y="1941510"/>
            <a:ext cx="6121966" cy="951504"/>
          </a:xfrm>
        </p:spPr>
        <p:txBody>
          <a:bodyPr anchor="b"/>
          <a:lstStyle>
            <a:lvl1pPr marL="0" indent="0">
              <a:buNone/>
              <a:defRPr sz="2112" b="1"/>
            </a:lvl1pPr>
            <a:lvl2pPr marL="402336" indent="0">
              <a:buNone/>
              <a:defRPr sz="1760" b="1"/>
            </a:lvl2pPr>
            <a:lvl3pPr marL="804672" indent="0">
              <a:buNone/>
              <a:defRPr sz="1584" b="1"/>
            </a:lvl3pPr>
            <a:lvl4pPr marL="1207008" indent="0">
              <a:buNone/>
              <a:defRPr sz="1408" b="1"/>
            </a:lvl4pPr>
            <a:lvl5pPr marL="1609344" indent="0">
              <a:buNone/>
              <a:defRPr sz="1408" b="1"/>
            </a:lvl5pPr>
            <a:lvl6pPr marL="2011680" indent="0">
              <a:buNone/>
              <a:defRPr sz="1408" b="1"/>
            </a:lvl6pPr>
            <a:lvl7pPr marL="2414016" indent="0">
              <a:buNone/>
              <a:defRPr sz="1408" b="1"/>
            </a:lvl7pPr>
            <a:lvl8pPr marL="2816352" indent="0">
              <a:buNone/>
              <a:defRPr sz="1408" b="1"/>
            </a:lvl8pPr>
            <a:lvl9pPr marL="3218688" indent="0">
              <a:buNone/>
              <a:defRPr sz="140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632502-BDDF-5A7A-8585-202201B0AE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90108" y="2893014"/>
            <a:ext cx="6121966" cy="42551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CD7C91-BFDF-FA62-8BD0-0C697D924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E48404-179D-9EF7-FA44-301FD5956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29AE31-5DFD-74C6-9FC7-53E54BB96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334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04D87-AF26-828B-EC5F-9B982B880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69E7-E378-A703-8F90-E4E3ED0D1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316F93-913C-2C82-A6EC-536363E33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4C4D73-892C-3725-7BD8-14E0FCC71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229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78AEA0-1799-F687-F22F-B4231EBB3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878AF3-3761-5FDA-DDD3-F13043EA5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D43B31-5000-A741-E087-D61B743DB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321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52351-57A1-9775-9E58-9FE185B71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893" y="528002"/>
            <a:ext cx="4644443" cy="1848009"/>
          </a:xfrm>
        </p:spPr>
        <p:txBody>
          <a:bodyPr anchor="b"/>
          <a:lstStyle>
            <a:lvl1pPr>
              <a:defRPr sz="2816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C9624-901D-46E4-7572-8E111E5644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1966" y="1140341"/>
            <a:ext cx="7290108" cy="5628360"/>
          </a:xfrm>
        </p:spPr>
        <p:txBody>
          <a:bodyPr/>
          <a:lstStyle>
            <a:lvl1pPr>
              <a:defRPr sz="2816"/>
            </a:lvl1pPr>
            <a:lvl2pPr>
              <a:defRPr sz="2464"/>
            </a:lvl2pPr>
            <a:lvl3pPr>
              <a:defRPr sz="2112"/>
            </a:lvl3pPr>
            <a:lvl4pPr>
              <a:defRPr sz="1760"/>
            </a:lvl4pPr>
            <a:lvl5pPr>
              <a:defRPr sz="1760"/>
            </a:lvl5pPr>
            <a:lvl6pPr>
              <a:defRPr sz="1760"/>
            </a:lvl6pPr>
            <a:lvl7pPr>
              <a:defRPr sz="1760"/>
            </a:lvl7pPr>
            <a:lvl8pPr>
              <a:defRPr sz="1760"/>
            </a:lvl8pPr>
            <a:lvl9pPr>
              <a:defRPr sz="17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C145-F40C-DA8B-B3F3-319140CA7E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893" y="2376013"/>
            <a:ext cx="4644443" cy="4401855"/>
          </a:xfrm>
        </p:spPr>
        <p:txBody>
          <a:bodyPr/>
          <a:lstStyle>
            <a:lvl1pPr marL="0" indent="0">
              <a:buNone/>
              <a:defRPr sz="1408"/>
            </a:lvl1pPr>
            <a:lvl2pPr marL="402336" indent="0">
              <a:buNone/>
              <a:defRPr sz="1232"/>
            </a:lvl2pPr>
            <a:lvl3pPr marL="804672" indent="0">
              <a:buNone/>
              <a:defRPr sz="1056"/>
            </a:lvl3pPr>
            <a:lvl4pPr marL="1207008" indent="0">
              <a:buNone/>
              <a:defRPr sz="880"/>
            </a:lvl4pPr>
            <a:lvl5pPr marL="1609344" indent="0">
              <a:buNone/>
              <a:defRPr sz="880"/>
            </a:lvl5pPr>
            <a:lvl6pPr marL="2011680" indent="0">
              <a:buNone/>
              <a:defRPr sz="880"/>
            </a:lvl6pPr>
            <a:lvl7pPr marL="2414016" indent="0">
              <a:buNone/>
              <a:defRPr sz="880"/>
            </a:lvl7pPr>
            <a:lvl8pPr marL="2816352" indent="0">
              <a:buNone/>
              <a:defRPr sz="880"/>
            </a:lvl8pPr>
            <a:lvl9pPr marL="3218688" indent="0">
              <a:buNone/>
              <a:defRPr sz="8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820E24-C6EA-8BA6-3DC8-C1BBCEF0F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8475F1-1DBE-7257-AB76-1AEB388F7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6CCF9E-1540-157A-E13E-9E478C120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240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4EC22-26B5-C814-D184-02E2D17FE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893" y="528002"/>
            <a:ext cx="4644443" cy="1848009"/>
          </a:xfrm>
        </p:spPr>
        <p:txBody>
          <a:bodyPr anchor="b"/>
          <a:lstStyle>
            <a:lvl1pPr>
              <a:defRPr sz="2816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777008-647F-8778-1617-7C1C08DD52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21966" y="1140341"/>
            <a:ext cx="7290108" cy="5628360"/>
          </a:xfrm>
        </p:spPr>
        <p:txBody>
          <a:bodyPr/>
          <a:lstStyle>
            <a:lvl1pPr marL="0" indent="0">
              <a:buNone/>
              <a:defRPr sz="2816"/>
            </a:lvl1pPr>
            <a:lvl2pPr marL="402336" indent="0">
              <a:buNone/>
              <a:defRPr sz="2464"/>
            </a:lvl2pPr>
            <a:lvl3pPr marL="804672" indent="0">
              <a:buNone/>
              <a:defRPr sz="2112"/>
            </a:lvl3pPr>
            <a:lvl4pPr marL="1207008" indent="0">
              <a:buNone/>
              <a:defRPr sz="1760"/>
            </a:lvl4pPr>
            <a:lvl5pPr marL="1609344" indent="0">
              <a:buNone/>
              <a:defRPr sz="1760"/>
            </a:lvl5pPr>
            <a:lvl6pPr marL="2011680" indent="0">
              <a:buNone/>
              <a:defRPr sz="1760"/>
            </a:lvl6pPr>
            <a:lvl7pPr marL="2414016" indent="0">
              <a:buNone/>
              <a:defRPr sz="1760"/>
            </a:lvl7pPr>
            <a:lvl8pPr marL="2816352" indent="0">
              <a:buNone/>
              <a:defRPr sz="1760"/>
            </a:lvl8pPr>
            <a:lvl9pPr marL="3218688" indent="0">
              <a:buNone/>
              <a:defRPr sz="176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2BBB5A-6BFB-4CAE-60A6-49565D4485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893" y="2376013"/>
            <a:ext cx="4644443" cy="4401855"/>
          </a:xfrm>
        </p:spPr>
        <p:txBody>
          <a:bodyPr/>
          <a:lstStyle>
            <a:lvl1pPr marL="0" indent="0">
              <a:buNone/>
              <a:defRPr sz="1408"/>
            </a:lvl1pPr>
            <a:lvl2pPr marL="402336" indent="0">
              <a:buNone/>
              <a:defRPr sz="1232"/>
            </a:lvl2pPr>
            <a:lvl3pPr marL="804672" indent="0">
              <a:buNone/>
              <a:defRPr sz="1056"/>
            </a:lvl3pPr>
            <a:lvl4pPr marL="1207008" indent="0">
              <a:buNone/>
              <a:defRPr sz="880"/>
            </a:lvl4pPr>
            <a:lvl5pPr marL="1609344" indent="0">
              <a:buNone/>
              <a:defRPr sz="880"/>
            </a:lvl5pPr>
            <a:lvl6pPr marL="2011680" indent="0">
              <a:buNone/>
              <a:defRPr sz="880"/>
            </a:lvl6pPr>
            <a:lvl7pPr marL="2414016" indent="0">
              <a:buNone/>
              <a:defRPr sz="880"/>
            </a:lvl7pPr>
            <a:lvl8pPr marL="2816352" indent="0">
              <a:buNone/>
              <a:defRPr sz="880"/>
            </a:lvl8pPr>
            <a:lvl9pPr marL="3218688" indent="0">
              <a:buNone/>
              <a:defRPr sz="8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3527D5-1C58-5BD4-D0B9-20BF64CF1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A4AB4A-F3D8-61BC-AFAC-320A52AF7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E24FF0-B2F2-A0E5-16C9-D6E6B6418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173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7D6515-8EBD-EAF5-4D97-ABDD2903C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15" y="421671"/>
            <a:ext cx="12420184" cy="15308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26450D-9140-3553-C319-AA93997DE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0015" y="2108343"/>
            <a:ext cx="12420184" cy="5025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543FC-3D1C-C344-AAF5-EE3620E23F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90016" y="7340702"/>
            <a:ext cx="3240048" cy="421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5D6E16-CAE9-0865-34B4-ACECD7F4CF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70071" y="7340702"/>
            <a:ext cx="4860072" cy="421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12D8-8C2D-0356-0D72-95ABB65633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70150" y="7340702"/>
            <a:ext cx="3240048" cy="421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188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804672" rtl="0" eaLnBrk="1" latinLnBrk="0" hangingPunct="1">
        <a:lnSpc>
          <a:spcPct val="90000"/>
        </a:lnSpc>
        <a:spcBef>
          <a:spcPct val="0"/>
        </a:spcBef>
        <a:buNone/>
        <a:defRPr sz="38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1168" indent="-201168" algn="l" defTabSz="804672" rtl="0" eaLnBrk="1" latinLnBrk="0" hangingPunct="1">
        <a:lnSpc>
          <a:spcPct val="90000"/>
        </a:lnSpc>
        <a:spcBef>
          <a:spcPts val="880"/>
        </a:spcBef>
        <a:buFont typeface="Arial" panose="020B0604020202020204" pitchFamily="34" charset="0"/>
        <a:buChar char="•"/>
        <a:defRPr sz="2464" kern="1200">
          <a:solidFill>
            <a:schemeClr val="tx1"/>
          </a:solidFill>
          <a:latin typeface="+mn-lt"/>
          <a:ea typeface="+mn-ea"/>
          <a:cs typeface="+mn-cs"/>
        </a:defRPr>
      </a:lvl1pPr>
      <a:lvl2pPr marL="603504" indent="-201168" algn="l" defTabSz="804672" rtl="0" eaLnBrk="1" latinLnBrk="0" hangingPunct="1">
        <a:lnSpc>
          <a:spcPct val="90000"/>
        </a:lnSpc>
        <a:spcBef>
          <a:spcPts val="440"/>
        </a:spcBef>
        <a:buFont typeface="Arial" panose="020B0604020202020204" pitchFamily="34" charset="0"/>
        <a:buChar char="•"/>
        <a:defRPr sz="2112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01168" algn="l" defTabSz="804672" rtl="0" eaLnBrk="1" latinLnBrk="0" hangingPunct="1">
        <a:lnSpc>
          <a:spcPct val="90000"/>
        </a:lnSpc>
        <a:spcBef>
          <a:spcPts val="440"/>
        </a:spcBef>
        <a:buFont typeface="Arial" panose="020B0604020202020204" pitchFamily="34" charset="0"/>
        <a:buChar char="•"/>
        <a:defRPr sz="1760" kern="1200">
          <a:solidFill>
            <a:schemeClr val="tx1"/>
          </a:solidFill>
          <a:latin typeface="+mn-lt"/>
          <a:ea typeface="+mn-ea"/>
          <a:cs typeface="+mn-cs"/>
        </a:defRPr>
      </a:lvl3pPr>
      <a:lvl4pPr marL="1408176" indent="-201168" algn="l" defTabSz="804672" rtl="0" eaLnBrk="1" latinLnBrk="0" hangingPunct="1">
        <a:lnSpc>
          <a:spcPct val="90000"/>
        </a:lnSpc>
        <a:spcBef>
          <a:spcPts val="440"/>
        </a:spcBef>
        <a:buFont typeface="Arial" panose="020B0604020202020204" pitchFamily="34" charset="0"/>
        <a:buChar char="•"/>
        <a:defRPr sz="1584" kern="1200">
          <a:solidFill>
            <a:schemeClr val="tx1"/>
          </a:solidFill>
          <a:latin typeface="+mn-lt"/>
          <a:ea typeface="+mn-ea"/>
          <a:cs typeface="+mn-cs"/>
        </a:defRPr>
      </a:lvl4pPr>
      <a:lvl5pPr marL="1810512" indent="-201168" algn="l" defTabSz="804672" rtl="0" eaLnBrk="1" latinLnBrk="0" hangingPunct="1">
        <a:lnSpc>
          <a:spcPct val="90000"/>
        </a:lnSpc>
        <a:spcBef>
          <a:spcPts val="440"/>
        </a:spcBef>
        <a:buFont typeface="Arial" panose="020B0604020202020204" pitchFamily="34" charset="0"/>
        <a:buChar char="•"/>
        <a:defRPr sz="1584" kern="1200">
          <a:solidFill>
            <a:schemeClr val="tx1"/>
          </a:solidFill>
          <a:latin typeface="+mn-lt"/>
          <a:ea typeface="+mn-ea"/>
          <a:cs typeface="+mn-cs"/>
        </a:defRPr>
      </a:lvl5pPr>
      <a:lvl6pPr marL="2212848" indent="-201168" algn="l" defTabSz="804672" rtl="0" eaLnBrk="1" latinLnBrk="0" hangingPunct="1">
        <a:lnSpc>
          <a:spcPct val="90000"/>
        </a:lnSpc>
        <a:spcBef>
          <a:spcPts val="440"/>
        </a:spcBef>
        <a:buFont typeface="Arial" panose="020B0604020202020204" pitchFamily="34" charset="0"/>
        <a:buChar char="•"/>
        <a:defRPr sz="1584" kern="1200">
          <a:solidFill>
            <a:schemeClr val="tx1"/>
          </a:solidFill>
          <a:latin typeface="+mn-lt"/>
          <a:ea typeface="+mn-ea"/>
          <a:cs typeface="+mn-cs"/>
        </a:defRPr>
      </a:lvl6pPr>
      <a:lvl7pPr marL="2615184" indent="-201168" algn="l" defTabSz="804672" rtl="0" eaLnBrk="1" latinLnBrk="0" hangingPunct="1">
        <a:lnSpc>
          <a:spcPct val="90000"/>
        </a:lnSpc>
        <a:spcBef>
          <a:spcPts val="440"/>
        </a:spcBef>
        <a:buFont typeface="Arial" panose="020B0604020202020204" pitchFamily="34" charset="0"/>
        <a:buChar char="•"/>
        <a:defRPr sz="1584" kern="1200">
          <a:solidFill>
            <a:schemeClr val="tx1"/>
          </a:solidFill>
          <a:latin typeface="+mn-lt"/>
          <a:ea typeface="+mn-ea"/>
          <a:cs typeface="+mn-cs"/>
        </a:defRPr>
      </a:lvl7pPr>
      <a:lvl8pPr marL="3017520" indent="-201168" algn="l" defTabSz="804672" rtl="0" eaLnBrk="1" latinLnBrk="0" hangingPunct="1">
        <a:lnSpc>
          <a:spcPct val="90000"/>
        </a:lnSpc>
        <a:spcBef>
          <a:spcPts val="440"/>
        </a:spcBef>
        <a:buFont typeface="Arial" panose="020B0604020202020204" pitchFamily="34" charset="0"/>
        <a:buChar char="•"/>
        <a:defRPr sz="1584" kern="1200">
          <a:solidFill>
            <a:schemeClr val="tx1"/>
          </a:solidFill>
          <a:latin typeface="+mn-lt"/>
          <a:ea typeface="+mn-ea"/>
          <a:cs typeface="+mn-cs"/>
        </a:defRPr>
      </a:lvl8pPr>
      <a:lvl9pPr marL="3419856" indent="-201168" algn="l" defTabSz="804672" rtl="0" eaLnBrk="1" latinLnBrk="0" hangingPunct="1">
        <a:lnSpc>
          <a:spcPct val="90000"/>
        </a:lnSpc>
        <a:spcBef>
          <a:spcPts val="440"/>
        </a:spcBef>
        <a:buFont typeface="Arial" panose="020B0604020202020204" pitchFamily="34" charset="0"/>
        <a:buChar char="•"/>
        <a:defRPr sz="15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04672" rtl="0" eaLnBrk="1" latinLnBrk="0" hangingPunct="1">
        <a:defRPr sz="1584" kern="1200">
          <a:solidFill>
            <a:schemeClr val="tx1"/>
          </a:solidFill>
          <a:latin typeface="+mn-lt"/>
          <a:ea typeface="+mn-ea"/>
          <a:cs typeface="+mn-cs"/>
        </a:defRPr>
      </a:lvl1pPr>
      <a:lvl2pPr marL="402336" algn="l" defTabSz="804672" rtl="0" eaLnBrk="1" latinLnBrk="0" hangingPunct="1">
        <a:defRPr sz="1584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algn="l" defTabSz="804672" rtl="0" eaLnBrk="1" latinLnBrk="0" hangingPunct="1">
        <a:defRPr sz="1584" kern="1200">
          <a:solidFill>
            <a:schemeClr val="tx1"/>
          </a:solidFill>
          <a:latin typeface="+mn-lt"/>
          <a:ea typeface="+mn-ea"/>
          <a:cs typeface="+mn-cs"/>
        </a:defRPr>
      </a:lvl3pPr>
      <a:lvl4pPr marL="1207008" algn="l" defTabSz="804672" rtl="0" eaLnBrk="1" latinLnBrk="0" hangingPunct="1">
        <a:defRPr sz="1584" kern="1200">
          <a:solidFill>
            <a:schemeClr val="tx1"/>
          </a:solidFill>
          <a:latin typeface="+mn-lt"/>
          <a:ea typeface="+mn-ea"/>
          <a:cs typeface="+mn-cs"/>
        </a:defRPr>
      </a:lvl4pPr>
      <a:lvl5pPr marL="1609344" algn="l" defTabSz="804672" rtl="0" eaLnBrk="1" latinLnBrk="0" hangingPunct="1">
        <a:defRPr sz="1584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algn="l" defTabSz="804672" rtl="0" eaLnBrk="1" latinLnBrk="0" hangingPunct="1">
        <a:defRPr sz="1584" kern="1200">
          <a:solidFill>
            <a:schemeClr val="tx1"/>
          </a:solidFill>
          <a:latin typeface="+mn-lt"/>
          <a:ea typeface="+mn-ea"/>
          <a:cs typeface="+mn-cs"/>
        </a:defRPr>
      </a:lvl6pPr>
      <a:lvl7pPr marL="2414016" algn="l" defTabSz="804672" rtl="0" eaLnBrk="1" latinLnBrk="0" hangingPunct="1">
        <a:defRPr sz="1584" kern="1200">
          <a:solidFill>
            <a:schemeClr val="tx1"/>
          </a:solidFill>
          <a:latin typeface="+mn-lt"/>
          <a:ea typeface="+mn-ea"/>
          <a:cs typeface="+mn-cs"/>
        </a:defRPr>
      </a:lvl7pPr>
      <a:lvl8pPr marL="2816352" algn="l" defTabSz="804672" rtl="0" eaLnBrk="1" latinLnBrk="0" hangingPunct="1">
        <a:defRPr sz="1584" kern="1200">
          <a:solidFill>
            <a:schemeClr val="tx1"/>
          </a:solidFill>
          <a:latin typeface="+mn-lt"/>
          <a:ea typeface="+mn-ea"/>
          <a:cs typeface="+mn-cs"/>
        </a:defRPr>
      </a:lvl8pPr>
      <a:lvl9pPr marL="3218688" algn="l" defTabSz="804672" rtl="0" eaLnBrk="1" latinLnBrk="0" hangingPunct="1">
        <a:defRPr sz="15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495" userDrawn="1">
          <p15:clr>
            <a:srgbClr val="F26B43"/>
          </p15:clr>
        </p15:guide>
        <p15:guide id="2" pos="453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0015" y="421669"/>
            <a:ext cx="12420184" cy="1530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015" y="2108344"/>
            <a:ext cx="12420184" cy="5025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015" y="7340702"/>
            <a:ext cx="3240048" cy="421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566EC-1741-4F0C-887E-A53F1EF34A83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70071" y="7340702"/>
            <a:ext cx="4860072" cy="421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70150" y="7340702"/>
            <a:ext cx="3240048" cy="421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2A9D56-EF59-4042-8760-64A8D7C21B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889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</p:sldLayoutIdLst>
  <p:txStyles>
    <p:titleStyle>
      <a:lvl1pPr algn="l" defTabSz="1056041" rtl="0" eaLnBrk="1" latinLnBrk="0" hangingPunct="1">
        <a:lnSpc>
          <a:spcPct val="90000"/>
        </a:lnSpc>
        <a:spcBef>
          <a:spcPct val="0"/>
        </a:spcBef>
        <a:buNone/>
        <a:defRPr sz="508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4010" indent="-264010" algn="l" defTabSz="1056041" rtl="0" eaLnBrk="1" latinLnBrk="0" hangingPunct="1">
        <a:lnSpc>
          <a:spcPct val="90000"/>
        </a:lnSpc>
        <a:spcBef>
          <a:spcPts val="1155"/>
        </a:spcBef>
        <a:buFont typeface="Arial" panose="020B0604020202020204" pitchFamily="34" charset="0"/>
        <a:buChar char="•"/>
        <a:defRPr sz="3234" kern="1200">
          <a:solidFill>
            <a:schemeClr val="tx1"/>
          </a:solidFill>
          <a:latin typeface="+mn-lt"/>
          <a:ea typeface="+mn-ea"/>
          <a:cs typeface="+mn-cs"/>
        </a:defRPr>
      </a:lvl1pPr>
      <a:lvl2pPr marL="792030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772" kern="1200">
          <a:solidFill>
            <a:schemeClr val="tx1"/>
          </a:solidFill>
          <a:latin typeface="+mn-lt"/>
          <a:ea typeface="+mn-ea"/>
          <a:cs typeface="+mn-cs"/>
        </a:defRPr>
      </a:lvl2pPr>
      <a:lvl3pPr marL="1320051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310" kern="1200">
          <a:solidFill>
            <a:schemeClr val="tx1"/>
          </a:solidFill>
          <a:latin typeface="+mn-lt"/>
          <a:ea typeface="+mn-ea"/>
          <a:cs typeface="+mn-cs"/>
        </a:defRPr>
      </a:lvl3pPr>
      <a:lvl4pPr marL="1848071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079" kern="1200">
          <a:solidFill>
            <a:schemeClr val="tx1"/>
          </a:solidFill>
          <a:latin typeface="+mn-lt"/>
          <a:ea typeface="+mn-ea"/>
          <a:cs typeface="+mn-cs"/>
        </a:defRPr>
      </a:lvl4pPr>
      <a:lvl5pPr marL="2376091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079" kern="1200">
          <a:solidFill>
            <a:schemeClr val="tx1"/>
          </a:solidFill>
          <a:latin typeface="+mn-lt"/>
          <a:ea typeface="+mn-ea"/>
          <a:cs typeface="+mn-cs"/>
        </a:defRPr>
      </a:lvl5pPr>
      <a:lvl6pPr marL="2904112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079" kern="1200">
          <a:solidFill>
            <a:schemeClr val="tx1"/>
          </a:solidFill>
          <a:latin typeface="+mn-lt"/>
          <a:ea typeface="+mn-ea"/>
          <a:cs typeface="+mn-cs"/>
        </a:defRPr>
      </a:lvl6pPr>
      <a:lvl7pPr marL="3432132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079" kern="1200">
          <a:solidFill>
            <a:schemeClr val="tx1"/>
          </a:solidFill>
          <a:latin typeface="+mn-lt"/>
          <a:ea typeface="+mn-ea"/>
          <a:cs typeface="+mn-cs"/>
        </a:defRPr>
      </a:lvl7pPr>
      <a:lvl8pPr marL="3960152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079" kern="1200">
          <a:solidFill>
            <a:schemeClr val="tx1"/>
          </a:solidFill>
          <a:latin typeface="+mn-lt"/>
          <a:ea typeface="+mn-ea"/>
          <a:cs typeface="+mn-cs"/>
        </a:defRPr>
      </a:lvl8pPr>
      <a:lvl9pPr marL="4488172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07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1pPr>
      <a:lvl2pPr marL="528020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2pPr>
      <a:lvl3pPr marL="1056041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3pPr>
      <a:lvl4pPr marL="1584061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4pPr>
      <a:lvl5pPr marL="2112081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5pPr>
      <a:lvl6pPr marL="2640101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6pPr>
      <a:lvl7pPr marL="3168122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7pPr>
      <a:lvl8pPr marL="3696142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8pPr>
      <a:lvl9pPr marL="4224162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495" userDrawn="1">
          <p15:clr>
            <a:srgbClr val="F26B43"/>
          </p15:clr>
        </p15:guide>
        <p15:guide id="2" pos="4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microsoft.com/office/2007/relationships/hdphoto" Target="../media/hdphoto4.wdp"/><Relationship Id="rId7" Type="http://schemas.openxmlformats.org/officeDocument/2006/relationships/diagramColors" Target="../diagrams/colors6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8.xml"/><Relationship Id="rId6" Type="http://schemas.openxmlformats.org/officeDocument/2006/relationships/diagramQuickStyle" Target="../diagrams/quickStyle6.xml"/><Relationship Id="rId11" Type="http://schemas.openxmlformats.org/officeDocument/2006/relationships/chart" Target="../charts/chart3.xml"/><Relationship Id="rId5" Type="http://schemas.openxmlformats.org/officeDocument/2006/relationships/diagramLayout" Target="../diagrams/layout6.xml"/><Relationship Id="rId10" Type="http://schemas.openxmlformats.org/officeDocument/2006/relationships/image" Target="../media/image26.svg"/><Relationship Id="rId4" Type="http://schemas.openxmlformats.org/officeDocument/2006/relationships/diagramData" Target="../diagrams/data6.xml"/><Relationship Id="rId9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7" Type="http://schemas.openxmlformats.org/officeDocument/2006/relationships/image" Target="../media/image27.pn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19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19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9.svg"/><Relationship Id="rId7" Type="http://schemas.openxmlformats.org/officeDocument/2006/relationships/diagramColors" Target="../diagrams/colors1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9.svg"/><Relationship Id="rId7" Type="http://schemas.openxmlformats.org/officeDocument/2006/relationships/diagramColors" Target="../diagrams/colors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3.xml"/><Relationship Id="rId3" Type="http://schemas.openxmlformats.org/officeDocument/2006/relationships/image" Target="../media/image19.png"/><Relationship Id="rId7" Type="http://schemas.openxmlformats.org/officeDocument/2006/relationships/diagramLayout" Target="../diagrams/layout3.xml"/><Relationship Id="rId2" Type="http://schemas.openxmlformats.org/officeDocument/2006/relationships/hyperlink" Target="https://docs.google.com/spreadsheets/d/1cmCSJICBLi9DkOtlgYaqyVOSsNp84UNhZl07enFn2N0/copy" TargetMode="External"/><Relationship Id="rId1" Type="http://schemas.openxmlformats.org/officeDocument/2006/relationships/slideLayout" Target="../slideLayouts/slideLayout18.xml"/><Relationship Id="rId6" Type="http://schemas.openxmlformats.org/officeDocument/2006/relationships/diagramData" Target="../diagrams/data3.xml"/><Relationship Id="rId5" Type="http://schemas.openxmlformats.org/officeDocument/2006/relationships/image" Target="../media/image21.svg"/><Relationship Id="rId10" Type="http://schemas.microsoft.com/office/2007/relationships/diagramDrawing" Target="../diagrams/drawing3.xml"/><Relationship Id="rId4" Type="http://schemas.openxmlformats.org/officeDocument/2006/relationships/image" Target="../media/image20.png"/><Relationship Id="rId9" Type="http://schemas.openxmlformats.org/officeDocument/2006/relationships/diagramColors" Target="../diagrams/colors3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3.emf"/><Relationship Id="rId4" Type="http://schemas.openxmlformats.org/officeDocument/2006/relationships/package" Target="../embeddings/Microsoft_Excel_Worksheet.xlsx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microsoft.com/office/2007/relationships/hdphoto" Target="../media/hdphoto4.wdp"/><Relationship Id="rId7" Type="http://schemas.openxmlformats.org/officeDocument/2006/relationships/diagramColors" Target="../diagrams/colors4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8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chart" Target="../charts/chart2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FB9A61D-4AE5-AC0D-D1CF-C26C65DA27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949" y="655123"/>
            <a:ext cx="8318524" cy="6728285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1414E27E-CC8D-ED69-68DA-21C1A745F2E0}"/>
              </a:ext>
            </a:extLst>
          </p:cNvPr>
          <p:cNvSpPr/>
          <p:nvPr/>
        </p:nvSpPr>
        <p:spPr>
          <a:xfrm rot="5400000" flipH="1">
            <a:off x="4404419" y="-148347"/>
            <a:ext cx="6728286" cy="8335226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  <a:alpha val="65000"/>
                </a:schemeClr>
              </a:gs>
              <a:gs pos="100000">
                <a:schemeClr val="tx1">
                  <a:lumMod val="75000"/>
                  <a:lumOff val="25000"/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46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4A50845-F2CC-2B79-2F92-9D7299D7E6F1}"/>
              </a:ext>
            </a:extLst>
          </p:cNvPr>
          <p:cNvSpPr/>
          <p:nvPr/>
        </p:nvSpPr>
        <p:spPr>
          <a:xfrm>
            <a:off x="1835325" y="3960019"/>
            <a:ext cx="8811653" cy="2280032"/>
          </a:xfrm>
          <a:prstGeom prst="rect">
            <a:avLst/>
          </a:prstGeom>
          <a:solidFill>
            <a:srgbClr val="0067FA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46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701F19-5CE5-77C7-B5F2-11AD25D031A6}"/>
              </a:ext>
            </a:extLst>
          </p:cNvPr>
          <p:cNvSpPr txBox="1"/>
          <p:nvPr/>
        </p:nvSpPr>
        <p:spPr>
          <a:xfrm>
            <a:off x="3511822" y="5682013"/>
            <a:ext cx="5675109" cy="2708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760" dirty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-Vikash Singh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1D4798-1A4F-F46F-9A65-55BCD2662A6E}"/>
              </a:ext>
            </a:extLst>
          </p:cNvPr>
          <p:cNvSpPr txBox="1"/>
          <p:nvPr/>
        </p:nvSpPr>
        <p:spPr>
          <a:xfrm>
            <a:off x="3511819" y="4247226"/>
            <a:ext cx="6437737" cy="1300099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r>
              <a:rPr lang="en-US" sz="4224" b="1" dirty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Supermarket Sales Report and Analysis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C8C715-6E22-0824-2845-4B258B345D3E}"/>
              </a:ext>
            </a:extLst>
          </p:cNvPr>
          <p:cNvSpPr txBox="1"/>
          <p:nvPr/>
        </p:nvSpPr>
        <p:spPr>
          <a:xfrm>
            <a:off x="2099093" y="2453238"/>
            <a:ext cx="603538" cy="9750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3168" b="1" dirty="0">
                <a:solidFill>
                  <a:srgbClr val="0067FA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20</a:t>
            </a:r>
          </a:p>
          <a:p>
            <a:pPr algn="r"/>
            <a:r>
              <a:rPr lang="en-US" sz="3168" b="1" dirty="0">
                <a:solidFill>
                  <a:srgbClr val="0067FA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24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D71F93D-3505-996D-7BFD-B2A1D8858375}"/>
              </a:ext>
            </a:extLst>
          </p:cNvPr>
          <p:cNvCxnSpPr/>
          <p:nvPr/>
        </p:nvCxnSpPr>
        <p:spPr>
          <a:xfrm>
            <a:off x="1835325" y="2331003"/>
            <a:ext cx="86730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5ECEF2F-20E7-7DE0-8395-C301E00ACF95}"/>
              </a:ext>
            </a:extLst>
          </p:cNvPr>
          <p:cNvCxnSpPr>
            <a:cxnSpLocks/>
          </p:cNvCxnSpPr>
          <p:nvPr/>
        </p:nvCxnSpPr>
        <p:spPr>
          <a:xfrm>
            <a:off x="1835325" y="5817439"/>
            <a:ext cx="86730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05252B4A-6BF3-A130-D8E5-03CECCD56EE7}"/>
              </a:ext>
            </a:extLst>
          </p:cNvPr>
          <p:cNvGrpSpPr/>
          <p:nvPr/>
        </p:nvGrpSpPr>
        <p:grpSpPr>
          <a:xfrm rot="16200000">
            <a:off x="6823680" y="136721"/>
            <a:ext cx="109079" cy="7537517"/>
            <a:chOff x="12068054" y="3429000"/>
            <a:chExt cx="123946" cy="2154555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4023D175-ED79-AE56-C86A-1F32E327E217}"/>
                </a:ext>
              </a:extLst>
            </p:cNvPr>
            <p:cNvSpPr/>
            <p:nvPr/>
          </p:nvSpPr>
          <p:spPr>
            <a:xfrm>
              <a:off x="12068054" y="3429000"/>
              <a:ext cx="123946" cy="718185"/>
            </a:xfrm>
            <a:prstGeom prst="rect">
              <a:avLst/>
            </a:prstGeom>
            <a:solidFill>
              <a:srgbClr val="E456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46" dirty="0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BB75D41-D6BD-61B6-3FAE-A4C8423E5176}"/>
                </a:ext>
              </a:extLst>
            </p:cNvPr>
            <p:cNvSpPr/>
            <p:nvPr/>
          </p:nvSpPr>
          <p:spPr>
            <a:xfrm>
              <a:off x="12068054" y="4147185"/>
              <a:ext cx="123946" cy="718185"/>
            </a:xfrm>
            <a:prstGeom prst="rect">
              <a:avLst/>
            </a:prstGeom>
            <a:solidFill>
              <a:srgbClr val="FAAD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46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47EEAFF-243D-2F4E-3C94-C716792C7835}"/>
                </a:ext>
              </a:extLst>
            </p:cNvPr>
            <p:cNvSpPr/>
            <p:nvPr/>
          </p:nvSpPr>
          <p:spPr>
            <a:xfrm>
              <a:off x="12068054" y="4865370"/>
              <a:ext cx="123946" cy="718185"/>
            </a:xfrm>
            <a:prstGeom prst="rect">
              <a:avLst/>
            </a:prstGeom>
            <a:solidFill>
              <a:srgbClr val="559E3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46" dirty="0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5897AF0D-9ADF-81BD-7B06-46EF179A08A1}"/>
              </a:ext>
            </a:extLst>
          </p:cNvPr>
          <p:cNvSpPr/>
          <p:nvPr/>
        </p:nvSpPr>
        <p:spPr>
          <a:xfrm rot="16200000">
            <a:off x="2417853" y="3268412"/>
            <a:ext cx="109079" cy="127413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46" dirty="0"/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345C3091-68DA-78EE-1428-03920E0F9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22744" y="1679987"/>
            <a:ext cx="479887" cy="479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164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1C8FEDF-05BE-9F3D-1A45-7097D5750C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897" t="10070" r="17721" b="14700"/>
          <a:stretch/>
        </p:blipFill>
        <p:spPr>
          <a:xfrm>
            <a:off x="7200106" y="942330"/>
            <a:ext cx="5364781" cy="603537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FC660C8-C394-3C5B-B11D-63DB8BF7C044}"/>
              </a:ext>
            </a:extLst>
          </p:cNvPr>
          <p:cNvSpPr/>
          <p:nvPr/>
        </p:nvSpPr>
        <p:spPr>
          <a:xfrm flipH="1">
            <a:off x="7193690" y="942333"/>
            <a:ext cx="5371198" cy="6035378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  <a:alpha val="65000"/>
                </a:schemeClr>
              </a:gs>
              <a:gs pos="100000">
                <a:schemeClr val="tx1">
                  <a:lumMod val="75000"/>
                  <a:lumOff val="25000"/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46" dirty="0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69EC38A7-C6B5-09BE-0BF8-FCBA0A2F59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16399534"/>
              </p:ext>
            </p:extLst>
          </p:nvPr>
        </p:nvGraphicFramePr>
        <p:xfrm>
          <a:off x="-1230995" y="2491128"/>
          <a:ext cx="10729562" cy="3090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E4AE0705-452C-3B3F-D9C8-0AB0E01D8ADF}"/>
              </a:ext>
            </a:extLst>
          </p:cNvPr>
          <p:cNvSpPr/>
          <p:nvPr/>
        </p:nvSpPr>
        <p:spPr>
          <a:xfrm>
            <a:off x="6836440" y="1759172"/>
            <a:ext cx="5324255" cy="447712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46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2E58F7-B260-6959-0773-39B852A00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F11E1-7D83-4B61-B029-5DCF008A167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A8FADC-7CEB-ECC6-CC5B-0F76868C4771}"/>
              </a:ext>
            </a:extLst>
          </p:cNvPr>
          <p:cNvSpPr txBox="1"/>
          <p:nvPr/>
        </p:nvSpPr>
        <p:spPr>
          <a:xfrm>
            <a:off x="2440080" y="1235116"/>
            <a:ext cx="4217735" cy="984885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r>
              <a:rPr lang="en-IN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Best-Selling Subcategories</a:t>
            </a:r>
            <a:endParaRPr lang="en-US" sz="3872" b="1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4AFE5AC-4298-FDF2-00FC-9748D5DB2D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372561" y="1111023"/>
            <a:ext cx="738705" cy="563266"/>
          </a:xfrm>
          <a:prstGeom prst="rect">
            <a:avLst/>
          </a:prstGeom>
        </p:spPr>
      </p:pic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671C143-A258-B0D7-806B-1ED119CC431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4291994"/>
              </p:ext>
            </p:extLst>
          </p:nvPr>
        </p:nvGraphicFramePr>
        <p:xfrm>
          <a:off x="6824247" y="2492204"/>
          <a:ext cx="5213559" cy="30900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</p:spTree>
    <p:extLst>
      <p:ext uri="{BB962C8B-B14F-4D97-AF65-F5344CB8AC3E}">
        <p14:creationId xmlns:p14="http://schemas.microsoft.com/office/powerpoint/2010/main" val="1986699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A9860522-2194-F593-FC45-5EC9CE67ED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4998300"/>
              </p:ext>
            </p:extLst>
          </p:nvPr>
        </p:nvGraphicFramePr>
        <p:xfrm>
          <a:off x="7455049" y="1979407"/>
          <a:ext cx="6153375" cy="46540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AB0C0884-9556-1DDC-D653-0DF0E2D890AB}"/>
              </a:ext>
            </a:extLst>
          </p:cNvPr>
          <p:cNvSpPr txBox="1"/>
          <p:nvPr/>
        </p:nvSpPr>
        <p:spPr>
          <a:xfrm>
            <a:off x="2620569" y="1051933"/>
            <a:ext cx="4482777" cy="107721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r>
              <a:rPr lang="en-IN" sz="35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Sales-Discount Correlation</a:t>
            </a:r>
            <a:endParaRPr lang="en-US" sz="3500" b="1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B19D4F-7BFC-0C9D-2CC5-F2015CD0FD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73250" y="2517524"/>
            <a:ext cx="5905948" cy="3273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072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9CB2681-783A-48CB-A694-84A776F846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4400213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5B8C0167-7A4B-1395-77A2-E7CA1659F6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1023739"/>
              </p:ext>
            </p:extLst>
          </p:nvPr>
        </p:nvGraphicFramePr>
        <p:xfrm>
          <a:off x="2194042" y="2176574"/>
          <a:ext cx="10356374" cy="45838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D885829-B226-0D89-B384-668A69F67059}"/>
              </a:ext>
            </a:extLst>
          </p:cNvPr>
          <p:cNvSpPr txBox="1"/>
          <p:nvPr/>
        </p:nvSpPr>
        <p:spPr>
          <a:xfrm>
            <a:off x="852106" y="698496"/>
            <a:ext cx="4112023" cy="687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87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KEY TAKEAWAYS</a:t>
            </a:r>
            <a:endParaRPr lang="en-IN" sz="387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10249E-0E26-8700-C47A-5B34DB6A3AA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970440" y="1249763"/>
            <a:ext cx="4112024" cy="108099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3578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9CB2681-783A-48CB-A694-84A776F846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8769" y="1188427"/>
            <a:ext cx="9809669" cy="58101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885829-B226-0D89-B384-668A69F67059}"/>
              </a:ext>
            </a:extLst>
          </p:cNvPr>
          <p:cNvSpPr txBox="1"/>
          <p:nvPr/>
        </p:nvSpPr>
        <p:spPr>
          <a:xfrm>
            <a:off x="378769" y="558647"/>
            <a:ext cx="9656811" cy="687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87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Final Thoughts and Recommendations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3DC6C343-12F3-6829-59F9-3D7EF0D142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3796497"/>
              </p:ext>
            </p:extLst>
          </p:nvPr>
        </p:nvGraphicFramePr>
        <p:xfrm>
          <a:off x="1742739" y="1975233"/>
          <a:ext cx="11657575" cy="43711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6919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CCA190A-CD9C-B4F9-746A-8CF4700800E8}"/>
              </a:ext>
            </a:extLst>
          </p:cNvPr>
          <p:cNvSpPr/>
          <p:nvPr/>
        </p:nvSpPr>
        <p:spPr>
          <a:xfrm>
            <a:off x="9882499" y="942330"/>
            <a:ext cx="2682390" cy="6035379"/>
          </a:xfrm>
          <a:prstGeom prst="rect">
            <a:avLst/>
          </a:prstGeom>
          <a:solidFill>
            <a:srgbClr val="1974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46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B0C0884-9556-1DDC-D653-0DF0E2D890AB}"/>
              </a:ext>
            </a:extLst>
          </p:cNvPr>
          <p:cNvSpPr txBox="1"/>
          <p:nvPr/>
        </p:nvSpPr>
        <p:spPr>
          <a:xfrm>
            <a:off x="885288" y="942330"/>
            <a:ext cx="3778254" cy="595869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r>
              <a:rPr lang="en-US" sz="3872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Introduction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7542C9A-2AF6-D898-DD25-58553D78E115}"/>
              </a:ext>
            </a:extLst>
          </p:cNvPr>
          <p:cNvSpPr txBox="1"/>
          <p:nvPr/>
        </p:nvSpPr>
        <p:spPr>
          <a:xfrm>
            <a:off x="1432282" y="1975994"/>
            <a:ext cx="4426629" cy="4515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0467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1408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51460" indent="-251460" defTabSz="80467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408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objective of this analysis is to provide a clear, data-driven overview of Super Mart Grocery Store’s performance between 2015 and 2018.</a:t>
            </a:r>
          </a:p>
          <a:p>
            <a:pPr marL="251460" indent="-251460" defTabSz="80467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408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By examining key aspects such as </a:t>
            </a:r>
            <a:r>
              <a:rPr lang="en-US" altLang="en-US" sz="1408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sales trends</a:t>
            </a:r>
            <a:r>
              <a:rPr lang="en-US" altLang="en-US" sz="1408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altLang="en-US" sz="1408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customer behavior</a:t>
            </a:r>
            <a:r>
              <a:rPr lang="en-US" altLang="en-US" sz="1408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altLang="en-US" sz="1408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regional performance</a:t>
            </a:r>
            <a:r>
              <a:rPr lang="en-US" altLang="en-US" sz="1408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and </a:t>
            </a:r>
            <a:r>
              <a:rPr lang="en-US" altLang="en-US" sz="1408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product demand</a:t>
            </a:r>
            <a:r>
              <a:rPr lang="en-US" altLang="en-US" sz="1408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we aim to uncover valuable insights.</a:t>
            </a:r>
          </a:p>
          <a:p>
            <a:pPr marL="251460" indent="-251460" defTabSz="80467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408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focus is to offer actionable recommendations that can help Super Mart enhance </a:t>
            </a:r>
            <a:r>
              <a:rPr lang="en-US" altLang="en-US" sz="1408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profitability</a:t>
            </a:r>
            <a:r>
              <a:rPr lang="en-US" altLang="en-US" sz="1408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altLang="en-US" sz="1408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customer engagement</a:t>
            </a:r>
            <a:r>
              <a:rPr lang="en-US" altLang="en-US" sz="1408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and </a:t>
            </a:r>
            <a:r>
              <a:rPr lang="en-US" altLang="en-US" sz="1408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market expansion</a:t>
            </a:r>
            <a:r>
              <a:rPr lang="en-US" altLang="en-US" sz="1408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251460" indent="-251460" defTabSz="80467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408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analysis serves as a strategic guide for future decisions, aimed at boosting overall business growth.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0AF6A8D-F674-BE17-D314-9B7DF1B092B6}"/>
              </a:ext>
            </a:extLst>
          </p:cNvPr>
          <p:cNvSpPr txBox="1"/>
          <p:nvPr/>
        </p:nvSpPr>
        <p:spPr>
          <a:xfrm>
            <a:off x="885288" y="1538199"/>
            <a:ext cx="3778254" cy="3250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528"/>
              </a:spcBef>
            </a:pPr>
            <a:r>
              <a:rPr lang="en-US" sz="2112" i="1" dirty="0">
                <a:solidFill>
                  <a:srgbClr val="1974FF"/>
                </a:solidFill>
                <a:latin typeface="Open Sans" pitchFamily="2" charset="0"/>
              </a:rPr>
              <a:t>Purpose of The Analysis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1FECB8A-C515-7F1C-6CE7-71DA8CE039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373" r="9373"/>
          <a:stretch/>
        </p:blipFill>
        <p:spPr>
          <a:xfrm>
            <a:off x="7200109" y="1759173"/>
            <a:ext cx="5364780" cy="440169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45A28B7-4328-DF5B-1F19-47354AB947F6}"/>
              </a:ext>
            </a:extLst>
          </p:cNvPr>
          <p:cNvSpPr/>
          <p:nvPr/>
        </p:nvSpPr>
        <p:spPr>
          <a:xfrm flipH="1">
            <a:off x="7200107" y="1759172"/>
            <a:ext cx="5364782" cy="4401694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  <a:alpha val="65000"/>
                </a:schemeClr>
              </a:gs>
              <a:gs pos="57000">
                <a:schemeClr val="tx1">
                  <a:lumMod val="75000"/>
                  <a:lumOff val="25000"/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46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7497E5D-377A-A4CA-33AD-9C26AA8B9899}"/>
              </a:ext>
            </a:extLst>
          </p:cNvPr>
          <p:cNvGrpSpPr/>
          <p:nvPr/>
        </p:nvGrpSpPr>
        <p:grpSpPr>
          <a:xfrm>
            <a:off x="7200108" y="1759174"/>
            <a:ext cx="998408" cy="998408"/>
            <a:chOff x="6095999" y="928177"/>
            <a:chExt cx="1134491" cy="1134491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03345A0-070A-8847-6D25-98F07D892463}"/>
                </a:ext>
              </a:extLst>
            </p:cNvPr>
            <p:cNvSpPr/>
            <p:nvPr/>
          </p:nvSpPr>
          <p:spPr>
            <a:xfrm>
              <a:off x="6095999" y="928177"/>
              <a:ext cx="1134491" cy="1134491"/>
            </a:xfrm>
            <a:prstGeom prst="rect">
              <a:avLst/>
            </a:prstGeom>
            <a:solidFill>
              <a:srgbClr val="0067F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46" dirty="0"/>
            </a:p>
          </p:txBody>
        </p:sp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24B751B9-2A8A-D1D9-9C75-897143060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335379" y="1194879"/>
              <a:ext cx="655730" cy="60108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72784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4D4B969-3318-84A9-C171-2218DD3F2A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t="35390" r="1" b="20476"/>
          <a:stretch/>
        </p:blipFill>
        <p:spPr>
          <a:xfrm>
            <a:off x="7200107" y="942330"/>
            <a:ext cx="5364781" cy="301768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6A8FADC-7CEB-ECC6-CC5B-0F76868C4771}"/>
              </a:ext>
            </a:extLst>
          </p:cNvPr>
          <p:cNvSpPr txBox="1"/>
          <p:nvPr/>
        </p:nvSpPr>
        <p:spPr>
          <a:xfrm>
            <a:off x="467857" y="942330"/>
            <a:ext cx="4609046" cy="595869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r>
              <a:rPr lang="en-US" sz="3872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Project Objectives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868464-7490-085E-0998-4027D614967C}"/>
              </a:ext>
            </a:extLst>
          </p:cNvPr>
          <p:cNvSpPr/>
          <p:nvPr/>
        </p:nvSpPr>
        <p:spPr>
          <a:xfrm rot="10800000" flipH="1">
            <a:off x="7200107" y="942331"/>
            <a:ext cx="5364782" cy="3017689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  <a:alpha val="65000"/>
                </a:schemeClr>
              </a:gs>
              <a:gs pos="100000">
                <a:schemeClr val="tx1">
                  <a:lumMod val="75000"/>
                  <a:lumOff val="25000"/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46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2E58F7-B260-6959-0773-39B852A00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F11E1-7D83-4B61-B029-5DCF008A167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EE786BA-8522-A04F-8C37-01DFE585338D}"/>
              </a:ext>
            </a:extLst>
          </p:cNvPr>
          <p:cNvSpPr/>
          <p:nvPr/>
        </p:nvSpPr>
        <p:spPr>
          <a:xfrm>
            <a:off x="7200109" y="3960019"/>
            <a:ext cx="5364780" cy="3017689"/>
          </a:xfrm>
          <a:prstGeom prst="rect">
            <a:avLst/>
          </a:prstGeom>
          <a:solidFill>
            <a:srgbClr val="1974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46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C31688-BDF3-2FA2-297A-5CEAC8CA179C}"/>
              </a:ext>
            </a:extLst>
          </p:cNvPr>
          <p:cNvSpPr txBox="1"/>
          <p:nvPr/>
        </p:nvSpPr>
        <p:spPr>
          <a:xfrm>
            <a:off x="467857" y="2306040"/>
            <a:ext cx="6335806" cy="33079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defTabSz="80467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408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Analyze Sales Trends:</a:t>
            </a:r>
            <a:r>
              <a:rPr lang="en-US" altLang="en-US" sz="1408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Identify patterns and growth over time across different periods.</a:t>
            </a:r>
          </a:p>
          <a:p>
            <a:pPr marL="285750" indent="-285750" defTabSz="80467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408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Evaluate Customer Segments:</a:t>
            </a:r>
            <a:r>
              <a:rPr lang="en-US" altLang="en-US" sz="1408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Understand which customer groups contribute most to revenue.</a:t>
            </a:r>
          </a:p>
          <a:p>
            <a:pPr marL="285750" indent="-285750" defTabSz="80467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408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Assess Regional Performance:</a:t>
            </a:r>
            <a:r>
              <a:rPr lang="en-US" altLang="en-US" sz="1408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Review sales and profit by region to highlight strengths and weaknesses.</a:t>
            </a:r>
          </a:p>
          <a:p>
            <a:pPr marL="285750" indent="-285750" defTabSz="80467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408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Explore Product Demand:</a:t>
            </a:r>
            <a:r>
              <a:rPr lang="en-US" altLang="en-US" sz="1408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Determine top-performing product categories to guide inventory and marketing.</a:t>
            </a:r>
          </a:p>
          <a:p>
            <a:pPr marL="285750" indent="-285750" defTabSz="804672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408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Measure Discount Impact:</a:t>
            </a:r>
            <a:r>
              <a:rPr lang="en-US" altLang="en-US" sz="1408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Assess how discounts affect sales volume and profitability. </a:t>
            </a:r>
          </a:p>
        </p:txBody>
      </p:sp>
    </p:spTree>
    <p:extLst>
      <p:ext uri="{BB962C8B-B14F-4D97-AF65-F5344CB8AC3E}">
        <p14:creationId xmlns:p14="http://schemas.microsoft.com/office/powerpoint/2010/main" val="671189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538F71-583D-95C2-2658-4DD6213718DF}"/>
              </a:ext>
            </a:extLst>
          </p:cNvPr>
          <p:cNvSpPr txBox="1"/>
          <p:nvPr/>
        </p:nvSpPr>
        <p:spPr>
          <a:xfrm>
            <a:off x="756438" y="566913"/>
            <a:ext cx="4623635" cy="595869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r>
              <a:rPr lang="en-US" sz="3872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Process 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B73EE1-595A-C216-6362-944F2720DA22}"/>
              </a:ext>
            </a:extLst>
          </p:cNvPr>
          <p:cNvSpPr txBox="1"/>
          <p:nvPr/>
        </p:nvSpPr>
        <p:spPr>
          <a:xfrm>
            <a:off x="4432830" y="5696273"/>
            <a:ext cx="4349547" cy="64992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528"/>
              </a:spcBef>
            </a:pPr>
            <a:r>
              <a:rPr lang="en-US" sz="1056" dirty="0">
                <a:solidFill>
                  <a:schemeClr val="bg1"/>
                </a:solidFill>
                <a:latin typeface="Open Sans" pitchFamily="2" charset="0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07C582-1C72-FDD2-8A0A-18FF8FF3E1EA}"/>
              </a:ext>
            </a:extLst>
          </p:cNvPr>
          <p:cNvSpPr txBox="1"/>
          <p:nvPr/>
        </p:nvSpPr>
        <p:spPr>
          <a:xfrm>
            <a:off x="2606514" y="5696209"/>
            <a:ext cx="1928179" cy="6500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528"/>
              </a:spcBef>
            </a:pPr>
            <a:r>
              <a:rPr lang="en-US" sz="2112" i="1" dirty="0">
                <a:solidFill>
                  <a:schemeClr val="bg1"/>
                </a:solidFill>
                <a:latin typeface="Open Sans" pitchFamily="2" charset="0"/>
              </a:rPr>
              <a:t>Growth </a:t>
            </a:r>
            <a:br>
              <a:rPr lang="en-US" sz="2112" i="1" dirty="0">
                <a:solidFill>
                  <a:schemeClr val="bg1"/>
                </a:solidFill>
                <a:latin typeface="Open Sans" pitchFamily="2" charset="0"/>
              </a:rPr>
            </a:br>
            <a:r>
              <a:rPr lang="en-US" sz="2112" i="1" dirty="0">
                <a:solidFill>
                  <a:schemeClr val="bg1"/>
                </a:solidFill>
                <a:latin typeface="Open Sans" pitchFamily="2" charset="0"/>
              </a:rPr>
              <a:t>numbers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E928F8A-CAC5-477B-971D-E10CD5757600}"/>
              </a:ext>
            </a:extLst>
          </p:cNvPr>
          <p:cNvCxnSpPr>
            <a:cxnSpLocks/>
          </p:cNvCxnSpPr>
          <p:nvPr/>
        </p:nvCxnSpPr>
        <p:spPr>
          <a:xfrm>
            <a:off x="1835325" y="6021234"/>
            <a:ext cx="59657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FB52F804-979B-2BB6-2BF8-2DE72868E174}"/>
              </a:ext>
            </a:extLst>
          </p:cNvPr>
          <p:cNvSpPr/>
          <p:nvPr/>
        </p:nvSpPr>
        <p:spPr>
          <a:xfrm rot="5400000">
            <a:off x="2955254" y="-1129418"/>
            <a:ext cx="132618" cy="471701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46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8C9CF632-F7FA-5619-66AF-EBE8C69B5B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36547" y="5769077"/>
            <a:ext cx="504314" cy="504314"/>
          </a:xfrm>
          <a:prstGeom prst="rect">
            <a:avLst/>
          </a:prstGeom>
        </p:spPr>
      </p:pic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F08F9966-B46B-8408-1982-A1D1F27934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98402864"/>
              </p:ext>
            </p:extLst>
          </p:nvPr>
        </p:nvGraphicFramePr>
        <p:xfrm>
          <a:off x="1036136" y="1898803"/>
          <a:ext cx="11797737" cy="45795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598221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538F71-583D-95C2-2658-4DD6213718DF}"/>
              </a:ext>
            </a:extLst>
          </p:cNvPr>
          <p:cNvSpPr txBox="1"/>
          <p:nvPr/>
        </p:nvSpPr>
        <p:spPr>
          <a:xfrm>
            <a:off x="756438" y="566913"/>
            <a:ext cx="4623635" cy="595869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r>
              <a:rPr lang="en-US" sz="3872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KPI’s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B73EE1-595A-C216-6362-944F2720DA22}"/>
              </a:ext>
            </a:extLst>
          </p:cNvPr>
          <p:cNvSpPr txBox="1"/>
          <p:nvPr/>
        </p:nvSpPr>
        <p:spPr>
          <a:xfrm>
            <a:off x="4432830" y="5696273"/>
            <a:ext cx="4349547" cy="64992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528"/>
              </a:spcBef>
            </a:pPr>
            <a:r>
              <a:rPr lang="en-US" sz="1056" dirty="0">
                <a:solidFill>
                  <a:schemeClr val="bg1"/>
                </a:solidFill>
                <a:latin typeface="Open Sans" pitchFamily="2" charset="0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07C582-1C72-FDD2-8A0A-18FF8FF3E1EA}"/>
              </a:ext>
            </a:extLst>
          </p:cNvPr>
          <p:cNvSpPr txBox="1"/>
          <p:nvPr/>
        </p:nvSpPr>
        <p:spPr>
          <a:xfrm>
            <a:off x="2606514" y="5696209"/>
            <a:ext cx="1928179" cy="6500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spcBef>
                <a:spcPts val="528"/>
              </a:spcBef>
            </a:pPr>
            <a:r>
              <a:rPr lang="en-US" sz="2112" i="1" dirty="0">
                <a:solidFill>
                  <a:schemeClr val="bg1"/>
                </a:solidFill>
                <a:latin typeface="Open Sans" pitchFamily="2" charset="0"/>
              </a:rPr>
              <a:t>Growth </a:t>
            </a:r>
            <a:br>
              <a:rPr lang="en-US" sz="2112" i="1" dirty="0">
                <a:solidFill>
                  <a:schemeClr val="bg1"/>
                </a:solidFill>
                <a:latin typeface="Open Sans" pitchFamily="2" charset="0"/>
              </a:rPr>
            </a:br>
            <a:r>
              <a:rPr lang="en-US" sz="2112" i="1" dirty="0">
                <a:solidFill>
                  <a:schemeClr val="bg1"/>
                </a:solidFill>
                <a:latin typeface="Open Sans" pitchFamily="2" charset="0"/>
              </a:rPr>
              <a:t>numbers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E928F8A-CAC5-477B-971D-E10CD5757600}"/>
              </a:ext>
            </a:extLst>
          </p:cNvPr>
          <p:cNvCxnSpPr>
            <a:cxnSpLocks/>
          </p:cNvCxnSpPr>
          <p:nvPr/>
        </p:nvCxnSpPr>
        <p:spPr>
          <a:xfrm>
            <a:off x="1835325" y="6021234"/>
            <a:ext cx="59657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>
            <a:extLst>
              <a:ext uri="{FF2B5EF4-FFF2-40B4-BE49-F238E27FC236}">
                <a16:creationId xmlns:a16="http://schemas.microsoft.com/office/drawing/2014/main" id="{8C9CF632-F7FA-5619-66AF-EBE8C69B5B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36547" y="5769077"/>
            <a:ext cx="504314" cy="504314"/>
          </a:xfrm>
          <a:prstGeom prst="rect">
            <a:avLst/>
          </a:prstGeom>
        </p:spPr>
      </p:pic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14A27756-2FF9-E030-DCF7-8FF7BA39D7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33450253"/>
              </p:ext>
            </p:extLst>
          </p:nvPr>
        </p:nvGraphicFramePr>
        <p:xfrm>
          <a:off x="1225796" y="1554912"/>
          <a:ext cx="12414003" cy="60507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619229CE-FED0-4024-AF0F-1AA93B9D40E3}"/>
              </a:ext>
            </a:extLst>
          </p:cNvPr>
          <p:cNvSpPr/>
          <p:nvPr/>
        </p:nvSpPr>
        <p:spPr>
          <a:xfrm rot="5400000">
            <a:off x="1387302" y="529056"/>
            <a:ext cx="132618" cy="1394346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46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772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AC2AAC6-59E0-B3E3-2089-82E6DE0B8647}"/>
              </a:ext>
            </a:extLst>
          </p:cNvPr>
          <p:cNvSpPr/>
          <p:nvPr/>
        </p:nvSpPr>
        <p:spPr>
          <a:xfrm flipH="1">
            <a:off x="134602" y="1556658"/>
            <a:ext cx="4943816" cy="5112968"/>
          </a:xfrm>
          <a:prstGeom prst="rect">
            <a:avLst/>
          </a:prstGeom>
          <a:solidFill>
            <a:srgbClr val="1974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46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5F06C95-B172-E691-32D2-10A10590E8F1}"/>
              </a:ext>
            </a:extLst>
          </p:cNvPr>
          <p:cNvSpPr/>
          <p:nvPr/>
        </p:nvSpPr>
        <p:spPr>
          <a:xfrm>
            <a:off x="247842" y="2143977"/>
            <a:ext cx="7274187" cy="38747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46" dirty="0"/>
          </a:p>
        </p:txBody>
      </p:sp>
      <p:sp>
        <p:nvSpPr>
          <p:cNvPr id="25" name="Google Shape;201;p16">
            <a:extLst>
              <a:ext uri="{FF2B5EF4-FFF2-40B4-BE49-F238E27FC236}">
                <a16:creationId xmlns:a16="http://schemas.microsoft.com/office/drawing/2014/main" id="{A3CC1638-7ACC-DCB2-593B-A86FB5FC60E4}"/>
              </a:ext>
            </a:extLst>
          </p:cNvPr>
          <p:cNvSpPr txBox="1"/>
          <p:nvPr/>
        </p:nvSpPr>
        <p:spPr>
          <a:xfrm>
            <a:off x="4371661" y="5403248"/>
            <a:ext cx="2721396" cy="482830"/>
          </a:xfrm>
          <a:prstGeom prst="rect">
            <a:avLst/>
          </a:prstGeom>
          <a:solidFill>
            <a:srgbClr val="0067FA"/>
          </a:solidFill>
          <a:ln>
            <a:noFill/>
          </a:ln>
        </p:spPr>
        <p:txBody>
          <a:bodyPr spcFirstLastPara="1" wrap="square" lIns="80459" tIns="80459" rIns="80459" bIns="80459" anchor="ctr" anchorCtr="0">
            <a:noAutofit/>
          </a:bodyPr>
          <a:lstStyle/>
          <a:p>
            <a:pPr lvl="0" algn="ctr"/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49.57% </a:t>
            </a:r>
            <a:endParaRPr lang="en-IN" sz="12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538F71-583D-95C2-2658-4DD6213718DF}"/>
              </a:ext>
            </a:extLst>
          </p:cNvPr>
          <p:cNvSpPr txBox="1"/>
          <p:nvPr/>
        </p:nvSpPr>
        <p:spPr>
          <a:xfrm>
            <a:off x="247842" y="266897"/>
            <a:ext cx="5660781" cy="595869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r>
              <a:rPr lang="en-US" sz="3872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Monthly Sales Trends</a:t>
            </a:r>
          </a:p>
        </p:txBody>
      </p:sp>
      <p:sp>
        <p:nvSpPr>
          <p:cNvPr id="5" name="Google Shape;202;p16">
            <a:extLst>
              <a:ext uri="{FF2B5EF4-FFF2-40B4-BE49-F238E27FC236}">
                <a16:creationId xmlns:a16="http://schemas.microsoft.com/office/drawing/2014/main" id="{EC7570EE-4095-D726-52EF-A24BE4F718C8}"/>
              </a:ext>
            </a:extLst>
          </p:cNvPr>
          <p:cNvSpPr txBox="1"/>
          <p:nvPr/>
        </p:nvSpPr>
        <p:spPr>
          <a:xfrm>
            <a:off x="247842" y="5445259"/>
            <a:ext cx="3801644" cy="48281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spcFirstLastPara="1" wrap="square" lIns="80459" tIns="80459" rIns="80459" bIns="80459" anchor="ctr" anchorCtr="0">
            <a:noAutofit/>
          </a:bodyPr>
          <a:lstStyle>
            <a:defPPr>
              <a:defRPr lang="en-US"/>
            </a:defPPr>
            <a:lvl1pPr lvl="0" indent="0" algn="ctr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</a:lstStyle>
          <a:p>
            <a:r>
              <a:rPr lang="en" sz="1408" dirty="0">
                <a:sym typeface="Fira Sans Extra Condensed"/>
              </a:rPr>
              <a:t>Total sales  increase</a:t>
            </a:r>
            <a:endParaRPr sz="1408" dirty="0">
              <a:sym typeface="Fira Sans Extra Condensed"/>
            </a:endParaRPr>
          </a:p>
        </p:txBody>
      </p:sp>
      <p:pic>
        <p:nvPicPr>
          <p:cNvPr id="19" name="Google Shape;213;p16">
            <a:hlinkClick r:id="rId2"/>
            <a:extLst>
              <a:ext uri="{FF2B5EF4-FFF2-40B4-BE49-F238E27FC236}">
                <a16:creationId xmlns:a16="http://schemas.microsoft.com/office/drawing/2014/main" id="{B87F2AB3-A8D0-A8EC-062E-3A4A9563E298}"/>
              </a:ext>
            </a:extLst>
          </p:cNvPr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472" r="474" b="1472"/>
          <a:stretch/>
        </p:blipFill>
        <p:spPr>
          <a:xfrm>
            <a:off x="423815" y="2318600"/>
            <a:ext cx="6776291" cy="295200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 w="152400" h="50800" prst="softRound"/>
            <a:bevelB w="152400" h="50800" prst="softRound"/>
          </a:sp3d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B9AF4E57-011D-F279-BF1B-64412C56E1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79725" y="1593355"/>
            <a:ext cx="550622" cy="550622"/>
          </a:xfrm>
          <a:prstGeom prst="rect">
            <a:avLst/>
          </a:prstGeom>
        </p:spPr>
      </p:pic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44B00E4F-9907-303D-A5C4-023220B928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6440647"/>
              </p:ext>
            </p:extLst>
          </p:nvPr>
        </p:nvGraphicFramePr>
        <p:xfrm>
          <a:off x="7698002" y="2466216"/>
          <a:ext cx="6567609" cy="34029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20" name="Rectangle 19">
            <a:extLst>
              <a:ext uri="{FF2B5EF4-FFF2-40B4-BE49-F238E27FC236}">
                <a16:creationId xmlns:a16="http://schemas.microsoft.com/office/drawing/2014/main" id="{3F7B87F0-4AB1-87E5-DA7C-64F87887D143}"/>
              </a:ext>
            </a:extLst>
          </p:cNvPr>
          <p:cNvSpPr/>
          <p:nvPr/>
        </p:nvSpPr>
        <p:spPr>
          <a:xfrm rot="5400000">
            <a:off x="2866164" y="-1763733"/>
            <a:ext cx="122928" cy="535957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46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8366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2F8942E-6106-7B3C-5F7B-BA1A30F4FA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797" b="22680"/>
          <a:stretch/>
        </p:blipFill>
        <p:spPr>
          <a:xfrm>
            <a:off x="8337962" y="942330"/>
            <a:ext cx="4226927" cy="301768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AC2AAC6-59E0-B3E3-2089-82E6DE0B8647}"/>
              </a:ext>
            </a:extLst>
          </p:cNvPr>
          <p:cNvSpPr/>
          <p:nvPr/>
        </p:nvSpPr>
        <p:spPr>
          <a:xfrm>
            <a:off x="723014" y="942330"/>
            <a:ext cx="7614946" cy="3017689"/>
          </a:xfrm>
          <a:prstGeom prst="rect">
            <a:avLst/>
          </a:prstGeom>
          <a:solidFill>
            <a:srgbClr val="1974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4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538F71-583D-95C2-2658-4DD6213718DF}"/>
              </a:ext>
            </a:extLst>
          </p:cNvPr>
          <p:cNvSpPr txBox="1"/>
          <p:nvPr/>
        </p:nvSpPr>
        <p:spPr>
          <a:xfrm>
            <a:off x="2606512" y="1163327"/>
            <a:ext cx="4593594" cy="119173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r>
              <a:rPr lang="en-US" sz="3872" b="1" dirty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Sales by month Infographics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7B81721-F2A1-4AFA-64BA-6B38891EE5FF}"/>
              </a:ext>
            </a:extLst>
          </p:cNvPr>
          <p:cNvSpPr/>
          <p:nvPr/>
        </p:nvSpPr>
        <p:spPr>
          <a:xfrm flipH="1">
            <a:off x="8337957" y="942330"/>
            <a:ext cx="5643856" cy="307263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  <a:alpha val="65000"/>
                </a:schemeClr>
              </a:gs>
              <a:gs pos="57000">
                <a:schemeClr val="tx1">
                  <a:lumMod val="75000"/>
                  <a:lumOff val="25000"/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46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8F90956-3D9D-37DD-AB5D-738114F359F5}"/>
              </a:ext>
            </a:extLst>
          </p:cNvPr>
          <p:cNvSpPr/>
          <p:nvPr/>
        </p:nvSpPr>
        <p:spPr>
          <a:xfrm>
            <a:off x="861237" y="2618824"/>
            <a:ext cx="12992986" cy="392955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46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75BD1B8B-6F2B-738C-BA2A-DF6C9E07AD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8493649"/>
              </p:ext>
            </p:extLst>
          </p:nvPr>
        </p:nvGraphicFramePr>
        <p:xfrm>
          <a:off x="1328738" y="2820988"/>
          <a:ext cx="12263437" cy="3409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8633637" imgH="2202054" progId="Excel.Sheet.12">
                  <p:embed/>
                </p:oleObj>
              </mc:Choice>
              <mc:Fallback>
                <p:oleObj name="Worksheet" r:id="rId4" imgW="8633637" imgH="220205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28738" y="2820988"/>
                        <a:ext cx="12263437" cy="3409950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8527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755A389-8C66-3DBD-9334-E3E684FBC1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897" t="10070" r="17721" b="14700"/>
          <a:stretch/>
        </p:blipFill>
        <p:spPr>
          <a:xfrm>
            <a:off x="7200106" y="942330"/>
            <a:ext cx="5364781" cy="603537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3986A5E-8118-3535-FD4F-2ED2324F318A}"/>
              </a:ext>
            </a:extLst>
          </p:cNvPr>
          <p:cNvSpPr/>
          <p:nvPr/>
        </p:nvSpPr>
        <p:spPr>
          <a:xfrm>
            <a:off x="7200106" y="942330"/>
            <a:ext cx="5364781" cy="6035379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lumMod val="75000"/>
                  <a:lumOff val="25000"/>
                  <a:alpha val="6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46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1FC0D5A-86B3-C2B4-0B0B-B042693E933B}"/>
              </a:ext>
            </a:extLst>
          </p:cNvPr>
          <p:cNvSpPr/>
          <p:nvPr/>
        </p:nvSpPr>
        <p:spPr>
          <a:xfrm flipV="1">
            <a:off x="6435380" y="2442504"/>
            <a:ext cx="5634653" cy="38082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46" dirty="0"/>
          </a:p>
        </p:txBody>
      </p:sp>
      <p:graphicFrame>
        <p:nvGraphicFramePr>
          <p:cNvPr id="27" name="Diagram 26">
            <a:extLst>
              <a:ext uri="{FF2B5EF4-FFF2-40B4-BE49-F238E27FC236}">
                <a16:creationId xmlns:a16="http://schemas.microsoft.com/office/drawing/2014/main" id="{13D56C07-3BBC-0419-AE48-39EB8F2C46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28832112"/>
              </p:ext>
            </p:extLst>
          </p:nvPr>
        </p:nvGraphicFramePr>
        <p:xfrm>
          <a:off x="1835325" y="2442504"/>
          <a:ext cx="4593594" cy="380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7538F71-583D-95C2-2658-4DD6213718DF}"/>
              </a:ext>
            </a:extLst>
          </p:cNvPr>
          <p:cNvSpPr txBox="1"/>
          <p:nvPr/>
        </p:nvSpPr>
        <p:spPr>
          <a:xfrm>
            <a:off x="1835325" y="1034242"/>
            <a:ext cx="5102365" cy="119173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r>
              <a:rPr lang="en-US" sz="3872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Top Performing Regions</a:t>
            </a:r>
          </a:p>
        </p:txBody>
      </p:sp>
      <p:graphicFrame>
        <p:nvGraphicFramePr>
          <p:cNvPr id="25" name="Chart 24">
            <a:extLst>
              <a:ext uri="{FF2B5EF4-FFF2-40B4-BE49-F238E27FC236}">
                <a16:creationId xmlns:a16="http://schemas.microsoft.com/office/drawing/2014/main" id="{0C3B347D-D5A0-8F9B-58FA-8D311DCA1F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64998649"/>
              </p:ext>
            </p:extLst>
          </p:nvPr>
        </p:nvGraphicFramePr>
        <p:xfrm>
          <a:off x="6589447" y="2576060"/>
          <a:ext cx="5351541" cy="34804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</p:spTree>
    <p:extLst>
      <p:ext uri="{BB962C8B-B14F-4D97-AF65-F5344CB8AC3E}">
        <p14:creationId xmlns:p14="http://schemas.microsoft.com/office/powerpoint/2010/main" val="3523609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5302CD5-2CD6-5CA6-0878-121DF7390517}"/>
              </a:ext>
            </a:extLst>
          </p:cNvPr>
          <p:cNvSpPr/>
          <p:nvPr/>
        </p:nvSpPr>
        <p:spPr>
          <a:xfrm flipH="1">
            <a:off x="1872909" y="2639578"/>
            <a:ext cx="5643856" cy="3715755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  <a:alpha val="65000"/>
                </a:schemeClr>
              </a:gs>
              <a:gs pos="57000">
                <a:schemeClr val="tx1">
                  <a:lumMod val="75000"/>
                  <a:lumOff val="25000"/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46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BF4C83F-CD48-C7E0-8CD1-2C09843B51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91906474"/>
              </p:ext>
            </p:extLst>
          </p:nvPr>
        </p:nvGraphicFramePr>
        <p:xfrm>
          <a:off x="7516765" y="1311685"/>
          <a:ext cx="5198774" cy="5043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7538F71-583D-95C2-2658-4DD6213718DF}"/>
              </a:ext>
            </a:extLst>
          </p:cNvPr>
          <p:cNvSpPr txBox="1"/>
          <p:nvPr/>
        </p:nvSpPr>
        <p:spPr>
          <a:xfrm>
            <a:off x="1872909" y="1666990"/>
            <a:ext cx="4593594" cy="492443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r>
              <a:rPr lang="en-IN" sz="3200" b="1" dirty="0"/>
              <a:t>City-Level Insights</a:t>
            </a:r>
            <a:endParaRPr lang="en-US" sz="3872" b="1" dirty="0">
              <a:solidFill>
                <a:schemeClr val="tx1">
                  <a:lumMod val="75000"/>
                  <a:lumOff val="25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F6910F9-FCEF-51C2-1129-78CD51DA9278}"/>
              </a:ext>
            </a:extLst>
          </p:cNvPr>
          <p:cNvSpPr/>
          <p:nvPr/>
        </p:nvSpPr>
        <p:spPr>
          <a:xfrm rot="5400000">
            <a:off x="9442363" y="4010789"/>
            <a:ext cx="109079" cy="45935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46" dirty="0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E389ADCE-9AA9-D824-A861-9CDB1645691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95693042"/>
              </p:ext>
            </p:extLst>
          </p:nvPr>
        </p:nvGraphicFramePr>
        <p:xfrm>
          <a:off x="2151984" y="2618824"/>
          <a:ext cx="5048116" cy="36342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2531587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821</TotalTime>
  <Words>909</Words>
  <Application>Microsoft Office PowerPoint</Application>
  <PresentationFormat>Custom</PresentationFormat>
  <Paragraphs>88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Fira Sans Extra Condensed</vt:lpstr>
      <vt:lpstr>Open Sans</vt:lpstr>
      <vt:lpstr>1_Custom Design</vt:lpstr>
      <vt:lpstr>Office Theme</vt:lpstr>
      <vt:lpstr>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pahlawan design</dc:creator>
  <cp:lastModifiedBy>vikash singh</cp:lastModifiedBy>
  <cp:revision>23</cp:revision>
  <dcterms:created xsi:type="dcterms:W3CDTF">2023-10-18T04:36:08Z</dcterms:created>
  <dcterms:modified xsi:type="dcterms:W3CDTF">2024-09-23T09:12:50Z</dcterms:modified>
</cp:coreProperties>
</file>

<file path=docProps/thumbnail.jpeg>
</file>